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84" r:id="rId4"/>
    <p:sldId id="288" r:id="rId5"/>
    <p:sldId id="293" r:id="rId6"/>
    <p:sldId id="287" r:id="rId7"/>
  </p:sldIdLst>
  <p:sldSz cx="12192000" cy="6858000"/>
  <p:notesSz cx="6858000" cy="9144000"/>
  <p:embeddedFontLst>
    <p:embeddedFont>
      <p:font typeface="Century Gothic" panose="020B0502020202020204" pitchFamily="34" charset="0"/>
      <p:regular r:id="rId9"/>
      <p:bold r:id="rId10"/>
      <p:italic r:id="rId11"/>
      <p:boldItalic r:id="rId12"/>
    </p:embeddedFont>
    <p:embeddedFont>
      <p:font typeface="Verdana" panose="020B0604030504040204" pitchFamily="34" charset="0"/>
      <p:regular r:id="rId13"/>
      <p:bold r:id="rId14"/>
      <p:italic r:id="rId15"/>
      <p:boldItalic r:id="rId16"/>
    </p:embeddedFont>
  </p:embeddedFont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art Peters" initials="BP" lastIdx="1" clrIdx="0">
    <p:extLst>
      <p:ext uri="{19B8F6BF-5375-455C-9EA6-DF929625EA0E}">
        <p15:presenceInfo xmlns:p15="http://schemas.microsoft.com/office/powerpoint/2012/main" userId="4aeb4a8cf7e1fac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C4FEE6-2987-46BE-A937-5BA655EF0F4E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B30E44-CF61-4910-A1F3-F3E9FF31B3A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833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ijdelijke aanduiding voor afbeelding 33">
            <a:extLst>
              <a:ext uri="{FF2B5EF4-FFF2-40B4-BE49-F238E27FC236}">
                <a16:creationId xmlns:a16="http://schemas.microsoft.com/office/drawing/2014/main" id="{07C82936-C722-4F9E-89F6-3F24E07ED52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1331" y="1458912"/>
            <a:ext cx="9697295" cy="3905713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CDA79FA1-4A15-4D7E-81F8-BCEF493CFD1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7778" y="4665221"/>
            <a:ext cx="9327508" cy="6994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D172DB1-0A41-404C-8E65-97E6546EB6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8108" y="4242883"/>
            <a:ext cx="8605467" cy="422405"/>
          </a:xfrm>
          <a:solidFill>
            <a:schemeClr val="tx2"/>
          </a:solidFill>
        </p:spPr>
        <p:txBody>
          <a:bodyPr wrap="square" lIns="216000" tIns="72000" rIns="36000" bIns="72000" anchor="b" anchorCtr="0">
            <a:spAutoFit/>
          </a:bodyPr>
          <a:lstStyle>
            <a:lvl1pPr marL="0" indent="0" algn="l">
              <a:buNone/>
              <a:defRPr sz="2000" b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3A5415B-E1BA-41E3-A115-CCA7D4C70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288297E-A9E6-4A4B-BE95-948DD66A8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89C2F50-C461-426F-A6E7-20A2CEAF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0" name="Graphic 8">
            <a:extLst>
              <a:ext uri="{FF2B5EF4-FFF2-40B4-BE49-F238E27FC236}">
                <a16:creationId xmlns:a16="http://schemas.microsoft.com/office/drawing/2014/main" id="{660DFB1A-BF8E-4C05-B7B4-910DA7DB7525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53209661-F7DA-46F5-8792-97C422204EB9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79FE7BB0-EADF-4DB7-9744-A51529BB2338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F6F3CB4C-F572-4CCB-9DDF-FBE43F3F6056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4C73CC50-F75B-4E83-8F31-D5A5A7046CDD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1CBB9922-3B1F-42AF-BACF-B3E9BB6B0CAA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A0DFDF5F-319D-42F3-823A-D35B3F3CF19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A96BF4F6-8AAE-43C7-998F-4C7F9B8A4C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A4C5651D-92C9-4B3E-A06E-B24AF80A1201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35D26FC6-853E-41A7-9B64-6443851CF3C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819E6B13-6C31-4C3C-82C6-0B63CA919DA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FF2A5612-3294-4064-96C1-CFDA0EB46DAA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5D38A571-D25F-4377-94E7-4DBE3E05A47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cxnSp>
        <p:nvCxnSpPr>
          <p:cNvPr id="36" name="Rechte verbindingslijn 35">
            <a:extLst>
              <a:ext uri="{FF2B5EF4-FFF2-40B4-BE49-F238E27FC236}">
                <a16:creationId xmlns:a16="http://schemas.microsoft.com/office/drawing/2014/main" id="{77214D12-EC94-42D8-8E6E-BFB2E68650E7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3748748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fbeelding 7">
            <a:extLst>
              <a:ext uri="{FF2B5EF4-FFF2-40B4-BE49-F238E27FC236}">
                <a16:creationId xmlns:a16="http://schemas.microsoft.com/office/drawing/2014/main" id="{C26EB144-EFE9-6747-938C-5E85F60A2C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64026" y="5829385"/>
            <a:ext cx="6324600" cy="35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27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3" y="1457325"/>
            <a:ext cx="4895850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022076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527672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56362" y="0"/>
            <a:ext cx="5735637" cy="6857999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66349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1" name="Tijdelijke aanduiding voor afbeelding 10">
            <a:extLst>
              <a:ext uri="{FF2B5EF4-FFF2-40B4-BE49-F238E27FC236}">
                <a16:creationId xmlns:a16="http://schemas.microsoft.com/office/drawing/2014/main" id="{26B00C92-1C00-41C7-8B4A-6B5A0AD531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457325"/>
            <a:ext cx="10512425" cy="4348163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1670790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5469963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892257" cy="1033332"/>
          </a:xfrm>
          <a:solidFill>
            <a:schemeClr val="bg2"/>
          </a:solidFill>
        </p:spPr>
        <p:txBody>
          <a:bodyPr rIns="1080000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1312863"/>
            <a:ext cx="10514013" cy="4492625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8953531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afbeelding 6">
            <a:extLst>
              <a:ext uri="{FF2B5EF4-FFF2-40B4-BE49-F238E27FC236}">
                <a16:creationId xmlns:a16="http://schemas.microsoft.com/office/drawing/2014/main" id="{EED95353-3C5B-424A-94EF-BF37E43ABB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5805488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3A981402-0350-46D7-8838-3FF2C0810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6165557-5893-4C97-B0E2-CE0ABC5D2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B215D9DD-D600-46EA-BE84-98EA2EDF0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553502EA-8682-4369-859A-3EE4110B8466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9" name="Graphic 8">
              <a:extLst>
                <a:ext uri="{FF2B5EF4-FFF2-40B4-BE49-F238E27FC236}">
                  <a16:creationId xmlns:a16="http://schemas.microsoft.com/office/drawing/2014/main" id="{168091F3-A843-4DF6-9859-5CE0341E7BD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0" name="Rechte verbindingslijn 9">
              <a:extLst>
                <a:ext uri="{FF2B5EF4-FFF2-40B4-BE49-F238E27FC236}">
                  <a16:creationId xmlns:a16="http://schemas.microsoft.com/office/drawing/2014/main" id="{127A996C-0CCA-4AFD-A88F-4BF96FFC6D03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719171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210517-C118-451E-8BA1-FEA40E23C5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26F3487-FACF-4E32-A6EC-7F96763A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B8F8745-1605-4C66-9227-D751BB496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BF97FB7F-CA9B-41B6-9C88-ABFA63DE50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2762367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lleen tite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722407-8122-47BA-927C-D3B05D9E10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1897488"/>
            <a:ext cx="10512425" cy="2470452"/>
          </a:xfrm>
          <a:noFill/>
        </p:spPr>
        <p:txBody>
          <a:bodyPr>
            <a:spAutoFit/>
          </a:bodyPr>
          <a:lstStyle>
            <a:lvl1pPr algn="ctr">
              <a:defRPr sz="80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nl-NL" dirty="0"/>
              <a:t>Quote, spreuk of uitspraak</a:t>
            </a:r>
          </a:p>
        </p:txBody>
      </p:sp>
    </p:spTree>
    <p:extLst>
      <p:ext uri="{BB962C8B-B14F-4D97-AF65-F5344CB8AC3E}">
        <p14:creationId xmlns:p14="http://schemas.microsoft.com/office/powerpoint/2010/main" val="12314247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5214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B2BA612-E490-44F2-BA61-FD5739D951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04542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en objec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93408-AB44-4176-9270-2FF985213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2751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80D8C0F-90D5-4BCC-83FE-0FA0655C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EC52CA0-09FC-4C6F-B979-91AAAD7A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7DAD2EA-BFDC-4A52-A1B0-55BB64D33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C600D2B7-01CF-4562-86D4-354DE5556793}"/>
              </a:ext>
            </a:extLst>
          </p:cNvPr>
          <p:cNvSpPr/>
          <p:nvPr userDrawn="1"/>
        </p:nvSpPr>
        <p:spPr>
          <a:xfrm>
            <a:off x="0" y="1"/>
            <a:ext cx="664954" cy="7154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tabel 8">
            <a:extLst>
              <a:ext uri="{FF2B5EF4-FFF2-40B4-BE49-F238E27FC236}">
                <a16:creationId xmlns:a16="http://schemas.microsoft.com/office/drawing/2014/main" id="{A89245CA-5DC3-41A0-B12A-11E3213B8513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9788" y="1449388"/>
            <a:ext cx="5616575" cy="4356100"/>
          </a:xfrm>
          <a:solidFill>
            <a:schemeClr val="bg1"/>
          </a:solidFill>
        </p:spPr>
        <p:txBody>
          <a:bodyPr/>
          <a:lstStyle/>
          <a:p>
            <a:r>
              <a:rPr lang="nl-NL"/>
              <a:t>Klik op het pictogram als u een tabel wilt toevoegen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5519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ekop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accent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tx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aphic 8">
            <a:extLst>
              <a:ext uri="{FF2B5EF4-FFF2-40B4-BE49-F238E27FC236}">
                <a16:creationId xmlns:a16="http://schemas.microsoft.com/office/drawing/2014/main" id="{5F81F2CB-DC0D-454F-BFD2-33CDF26774C4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410DE892-FD02-4C36-860E-6B3D0C0B0D67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A01F1CDA-7929-4DC8-8C6C-D9707FA95F97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FC08CA0B-6463-44B2-B28C-E36CFCA8556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CCA53F9-AAF8-43E1-9FB8-86866CA4FB5C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87C924B6-63BF-4165-A18E-A8DC322D2F0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AD3FF12-DCDB-4AF8-884F-E0DEA97A5F78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39BA9DD-04CE-4A73-867F-396ABC15066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9397B50B-4202-4176-BBCB-17E1858B4DD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4811700A-A858-4ACE-B6B8-1A1D59846F52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A336FF53-2E5E-4326-BAA2-FA4120220AE2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9" name="Vrije vorm: vorm 28">
              <a:extLst>
                <a:ext uri="{FF2B5EF4-FFF2-40B4-BE49-F238E27FC236}">
                  <a16:creationId xmlns:a16="http://schemas.microsoft.com/office/drawing/2014/main" id="{438C29B4-C359-425A-B485-5A21FA3B7494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30" name="Vrije vorm: vorm 29">
              <a:extLst>
                <a:ext uri="{FF2B5EF4-FFF2-40B4-BE49-F238E27FC236}">
                  <a16:creationId xmlns:a16="http://schemas.microsoft.com/office/drawing/2014/main" id="{681EB972-4307-40F0-AA47-0C5E4724DBD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2553616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2513" y="1627862"/>
            <a:ext cx="9097962" cy="3483888"/>
          </a:xfrm>
          <a:solidFill>
            <a:schemeClr val="accent1">
              <a:lumMod val="60000"/>
              <a:lumOff val="40000"/>
            </a:schemeClr>
          </a:solidFill>
        </p:spPr>
        <p:txBody>
          <a:bodyPr anchor="b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Bedek evt. de foto met een blauw transparantvlak in PowerPoint</a:t>
            </a:r>
          </a:p>
        </p:txBody>
      </p:sp>
      <p:grpSp>
        <p:nvGrpSpPr>
          <p:cNvPr id="8" name="Groep 7">
            <a:extLst>
              <a:ext uri="{FF2B5EF4-FFF2-40B4-BE49-F238E27FC236}">
                <a16:creationId xmlns:a16="http://schemas.microsoft.com/office/drawing/2014/main" id="{0D0F156A-78F3-4020-AA06-A807B57C3F95}"/>
              </a:ext>
            </a:extLst>
          </p:cNvPr>
          <p:cNvGrpSpPr/>
          <p:nvPr userDrawn="1"/>
        </p:nvGrpSpPr>
        <p:grpSpPr>
          <a:xfrm>
            <a:off x="10951831" y="-3202"/>
            <a:ext cx="1254323" cy="3059478"/>
            <a:chOff x="10951831" y="-3202"/>
            <a:chExt cx="1254323" cy="3059478"/>
          </a:xfrm>
          <a:solidFill>
            <a:schemeClr val="bg1"/>
          </a:solidFill>
        </p:grpSpPr>
        <p:sp>
          <p:nvSpPr>
            <p:cNvPr id="9" name="Vrije vorm: vorm 8">
              <a:extLst>
                <a:ext uri="{FF2B5EF4-FFF2-40B4-BE49-F238E27FC236}">
                  <a16:creationId xmlns:a16="http://schemas.microsoft.com/office/drawing/2014/main" id="{DB6E4DE4-3A75-4717-8444-C384B914EC8F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B3EEC658-9DD7-491B-B884-159F24C60B32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00A7235C-C684-4502-99F9-78050D9F9B6F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1B13F777-7FE6-40FF-B1B6-CBE97BF5915A}"/>
              </a:ext>
            </a:extLst>
          </p:cNvPr>
          <p:cNvSpPr/>
          <p:nvPr userDrawn="1"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983858"/>
            <a:ext cx="9182609" cy="644004"/>
          </a:xfrm>
          <a:solidFill>
            <a:schemeClr val="tx2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12336D0-FA95-4779-A214-44C24D44B8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018461" y="1630244"/>
            <a:ext cx="5931659" cy="477805"/>
          </a:xfrm>
          <a:solidFill>
            <a:schemeClr val="bg2"/>
          </a:solidFill>
        </p:spPr>
        <p:txBody>
          <a:bodyPr wrap="square" lIns="216000" tIns="72000" rIns="36000" bIns="7200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4453" y="6528722"/>
            <a:ext cx="1665740" cy="225919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/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A429974C-1DDC-4370-B9B9-D1AE3CDBBB65}"/>
              </a:ext>
            </a:extLst>
          </p:cNvPr>
          <p:cNvCxnSpPr>
            <a:cxnSpLocks/>
          </p:cNvCxnSpPr>
          <p:nvPr userDrawn="1"/>
        </p:nvCxnSpPr>
        <p:spPr>
          <a:xfrm flipV="1">
            <a:off x="990715" y="1627867"/>
            <a:ext cx="0" cy="916473"/>
          </a:xfrm>
          <a:prstGeom prst="line">
            <a:avLst/>
          </a:prstGeom>
          <a:ln w="508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D191DF85-6666-4865-908C-272BD92DB850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4F089FBF-9830-40DC-9C5D-84D20B13C132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D829E1C1-FD77-4AFD-8B32-546E84533482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5906E091-613C-4D7A-86F6-3C9FDE8BAC3D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1EB8D18A-8398-4163-8542-A98983626831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17413BBB-905B-490B-902F-FFA9061E7445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4306EBE8-0512-41B0-8C85-9B35E09DD0FF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BEC744C8-8D1E-4AC5-9EB2-C306E28C9AC6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88121F77-CCC4-4AEA-A0F3-02C67EC3A087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5632CD28-D812-4D8C-8651-32EDDF21EC6A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5C2C8AB0-15C1-4A5C-8858-15DAA334C6B3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70AF2845-E22B-49D8-B190-494AFD8B6CF1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11ECE301-5E99-4E41-80AE-52FAE8C1D976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348928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jdelijke aanduiding voor afbeelding 14">
            <a:extLst>
              <a:ext uri="{FF2B5EF4-FFF2-40B4-BE49-F238E27FC236}">
                <a16:creationId xmlns:a16="http://schemas.microsoft.com/office/drawing/2014/main" id="{B31C1910-D699-4E5E-B4B3-314C560078D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416928"/>
            <a:ext cx="10514013" cy="4694822"/>
          </a:xfrm>
          <a:solidFill>
            <a:schemeClr val="accent1">
              <a:lumMod val="60000"/>
              <a:lumOff val="40000"/>
            </a:schemeClr>
          </a:solidFill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Bedek de foto met een blauw transparantvlak in PowerPoint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444841-AB8E-4E8B-A1AA-050101181A8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7741" y="4467746"/>
            <a:ext cx="9182609" cy="644004"/>
          </a:xfrm>
          <a:solidFill>
            <a:schemeClr val="bg1"/>
          </a:solidFill>
        </p:spPr>
        <p:txBody>
          <a:bodyPr wrap="square" lIns="216000" tIns="72000" rIns="36000" bIns="72000" anchor="b">
            <a:sp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nl-NL" dirty="0"/>
              <a:t>Hoofdstuktitel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98D5D0F-E586-4CF8-A67D-F0A3E5A21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03FA02-B067-46C1-B3FC-2BE1B3E386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BE47089-56FE-4ABC-8898-DB1FE7622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691881" y="6528722"/>
            <a:ext cx="1665740" cy="225919"/>
          </a:xfrm>
        </p:spPr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grpSp>
        <p:nvGrpSpPr>
          <p:cNvPr id="16" name="Graphic 8">
            <a:extLst>
              <a:ext uri="{FF2B5EF4-FFF2-40B4-BE49-F238E27FC236}">
                <a16:creationId xmlns:a16="http://schemas.microsoft.com/office/drawing/2014/main" id="{623D45B3-8752-4CE1-B178-D2D0EE01E5CA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9571124" y="6138057"/>
            <a:ext cx="2071655" cy="564565"/>
            <a:chOff x="5235416" y="3301841"/>
            <a:chExt cx="1714024" cy="467104"/>
          </a:xfrm>
        </p:grpSpPr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11ACFC47-28E2-4CCB-973E-5805CCB16D48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51107280-A022-473F-A6B6-E1095FB569EC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334FE621-6590-4AE6-807D-5CCE4F5F0748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CECC4937-8313-4393-8B51-9EBC862D346E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FAD6B84-F862-4910-817C-22365F253D48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2" name="Vrije vorm: vorm 21">
              <a:extLst>
                <a:ext uri="{FF2B5EF4-FFF2-40B4-BE49-F238E27FC236}">
                  <a16:creationId xmlns:a16="http://schemas.microsoft.com/office/drawing/2014/main" id="{51BFE59C-124C-46BD-8D91-2F43A5ECFF9E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13AD6994-6FEE-4714-BFDC-9E8B46871630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4D554A79-4E67-465A-B3BB-032A03D3BCB5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9495084A-5A16-4038-9406-72B43F83AA4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6" name="Vrije vorm: vorm 25">
              <a:extLst>
                <a:ext uri="{FF2B5EF4-FFF2-40B4-BE49-F238E27FC236}">
                  <a16:creationId xmlns:a16="http://schemas.microsoft.com/office/drawing/2014/main" id="{8CEEFBB8-4F59-40BF-8A62-BC314720EECD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7" name="Vrije vorm: vorm 26">
              <a:extLst>
                <a:ext uri="{FF2B5EF4-FFF2-40B4-BE49-F238E27FC236}">
                  <a16:creationId xmlns:a16="http://schemas.microsoft.com/office/drawing/2014/main" id="{2BF43ECD-3CA2-4A97-A1DD-81CB0FBCCF9D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8" name="Vrije vorm: vorm 27">
              <a:extLst>
                <a:ext uri="{FF2B5EF4-FFF2-40B4-BE49-F238E27FC236}">
                  <a16:creationId xmlns:a16="http://schemas.microsoft.com/office/drawing/2014/main" id="{7A5B7025-412D-4246-ADB7-CC1BBB9FB51B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chemeClr val="tx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421371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sslide met titel en 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400E2F-3B5A-4CE3-8812-3A0378F6D1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674" y="279531"/>
            <a:ext cx="10641539" cy="642716"/>
          </a:xfrm>
          <a:solidFill>
            <a:schemeClr val="tx2"/>
          </a:solidFill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Afbeeldingsslide met titel en ondertitel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8E10AC5-78EA-4D68-A56B-117BFFC1101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10674" y="922248"/>
            <a:ext cx="10878043" cy="390130"/>
          </a:xfrm>
          <a:solidFill>
            <a:schemeClr val="bg2"/>
          </a:solidFill>
        </p:spPr>
        <p:txBody>
          <a:bodyPr lIns="144000" tIns="0" anchor="ctr" anchorCtr="0"/>
          <a:lstStyle>
            <a:lvl1pPr>
              <a:defRPr sz="2000">
                <a:solidFill>
                  <a:schemeClr val="tx2"/>
                </a:solidFill>
              </a:defRPr>
            </a:lvl1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EA1E7BEE-0326-497B-B74F-8A02E1FEB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A0DA213-AC14-48D0-8DF0-D5D29036A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6999A4-7900-457D-BF45-B95718D6E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ijdelijke aanduiding voor afbeelding 11">
            <a:extLst>
              <a:ext uri="{FF2B5EF4-FFF2-40B4-BE49-F238E27FC236}">
                <a16:creationId xmlns:a16="http://schemas.microsoft.com/office/drawing/2014/main" id="{368D000C-0D0B-4BE0-9078-9AFFE150612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9788" y="1312863"/>
            <a:ext cx="10512425" cy="4492625"/>
          </a:xfrm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</p:spTree>
    <p:extLst>
      <p:ext uri="{BB962C8B-B14F-4D97-AF65-F5344CB8AC3E}">
        <p14:creationId xmlns:p14="http://schemas.microsoft.com/office/powerpoint/2010/main" val="4924024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613" userDrawn="1">
          <p15:clr>
            <a:srgbClr val="FBAE40"/>
          </p15:clr>
        </p15:guide>
        <p15:guide id="2" pos="4067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1449389"/>
            <a:ext cx="4895850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1449389"/>
            <a:ext cx="4899025" cy="43561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99551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20E8EB-C868-4D39-AA6F-2A0EAFDA7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272" y="423862"/>
            <a:ext cx="10540878" cy="883391"/>
          </a:xfrm>
        </p:spPr>
        <p:txBody>
          <a:bodyPr lIns="0" tIns="0" rIns="0" bIns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8432631-D3A0-4B96-A22E-039A2F4A106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9" y="1433940"/>
            <a:ext cx="4895850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B30FFBC-A466-4557-8897-FC0F1D5CDE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272017"/>
            <a:ext cx="4895850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C611856B-83D8-49F3-8B87-8F33182BDBE1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456362" y="1433940"/>
            <a:ext cx="4899025" cy="664010"/>
          </a:xfrm>
        </p:spPr>
        <p:txBody>
          <a:bodyPr anchor="t" anchorCtr="0"/>
          <a:lstStyle>
            <a:lvl1pPr marL="0" indent="0">
              <a:buNone/>
              <a:defRPr sz="2400" b="1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E27E68DA-EE67-4E8D-AF17-CBE735388E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56362" y="2272017"/>
            <a:ext cx="4899025" cy="35334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A78EC004-3BC5-4D78-8A0E-A26263A76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F3B34-6B0D-45FF-A390-8EBDD9B392CA}" type="datetimeFigureOut">
              <a:rPr lang="nl-NL" smtClean="0"/>
              <a:t>6-7-2026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69EBDC0-76C1-4933-8592-B4CD863192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142F000-2974-4F5D-A01D-B542F2900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E7F4B-6E11-487C-9B28-4934A04645A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325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61559FA0-9526-431E-9189-7F8FE8ABD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531"/>
            <a:ext cx="10641539" cy="1033332"/>
          </a:xfrm>
          <a:prstGeom prst="rect">
            <a:avLst/>
          </a:prstGeom>
          <a:noFill/>
        </p:spPr>
        <p:txBody>
          <a:bodyPr vert="horz" lIns="108000" tIns="144000" rIns="900000" bIns="108000" rtlCol="0" anchor="t" anchorCtr="0">
            <a:no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4A06FFB-8ECA-43C3-8DE3-92A5BF0469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49388"/>
            <a:ext cx="10514012" cy="434854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5FDD5D0-FBAC-4B8F-B0CE-8795D214AE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528722"/>
            <a:ext cx="950723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fld id="{C19F3B34-6B0D-45FF-A390-8EBDD9B392CA}" type="datetimeFigureOut">
              <a:rPr lang="nl-NL" smtClean="0"/>
              <a:pPr/>
              <a:t>6-7-2026</a:t>
            </a:fld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84A78F5-4920-4B26-B15C-9AF3ED042A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788923" y="6528722"/>
            <a:ext cx="411480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l">
              <a:defRPr sz="1200">
                <a:solidFill>
                  <a:schemeClr val="accent3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752B93B-9360-4132-90EF-CCE2063F91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528722"/>
            <a:ext cx="1665740" cy="225919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accent3"/>
                </a:solidFill>
              </a:defRPr>
            </a:lvl1pPr>
          </a:lstStyle>
          <a:p>
            <a:fld id="{F9DE7F4B-6E11-487C-9B28-4934A04645A5}" type="slidenum">
              <a:rPr lang="nl-NL" smtClean="0"/>
              <a:pPr/>
              <a:t>‹nr.›</a:t>
            </a:fld>
            <a:endParaRPr lang="nl-NL" dirty="0"/>
          </a:p>
        </p:txBody>
      </p:sp>
      <p:grpSp>
        <p:nvGrpSpPr>
          <p:cNvPr id="20" name="Groep 19">
            <a:extLst>
              <a:ext uri="{FF2B5EF4-FFF2-40B4-BE49-F238E27FC236}">
                <a16:creationId xmlns:a16="http://schemas.microsoft.com/office/drawing/2014/main" id="{285109E4-AF7B-4B1F-872C-BC9CC2BA4BF8}"/>
              </a:ext>
            </a:extLst>
          </p:cNvPr>
          <p:cNvGrpSpPr/>
          <p:nvPr userDrawn="1"/>
        </p:nvGrpSpPr>
        <p:grpSpPr>
          <a:xfrm>
            <a:off x="10541263" y="6207125"/>
            <a:ext cx="1123950" cy="650875"/>
            <a:chOff x="10541263" y="6207125"/>
            <a:chExt cx="1123950" cy="650875"/>
          </a:xfrm>
        </p:grpSpPr>
        <p:pic>
          <p:nvPicPr>
            <p:cNvPr id="10" name="Graphic 9">
              <a:extLst>
                <a:ext uri="{FF2B5EF4-FFF2-40B4-BE49-F238E27FC236}">
                  <a16:creationId xmlns:a16="http://schemas.microsoft.com/office/drawing/2014/main" id="{695883A7-FC01-4238-B828-A30A58A178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10541263" y="6207125"/>
              <a:ext cx="1123950" cy="514350"/>
            </a:xfrm>
            <a:prstGeom prst="rect">
              <a:avLst/>
            </a:prstGeom>
          </p:spPr>
        </p:pic>
        <p:cxnSp>
          <p:nvCxnSpPr>
            <p:cNvPr id="18" name="Rechte verbindingslijn 17">
              <a:extLst>
                <a:ext uri="{FF2B5EF4-FFF2-40B4-BE49-F238E27FC236}">
                  <a16:creationId xmlns:a16="http://schemas.microsoft.com/office/drawing/2014/main" id="{559DD79C-F74D-4443-B394-415B8F640087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351418" y="6547247"/>
              <a:ext cx="0" cy="310753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hthoek 23">
            <a:extLst>
              <a:ext uri="{FF2B5EF4-FFF2-40B4-BE49-F238E27FC236}">
                <a16:creationId xmlns:a16="http://schemas.microsoft.com/office/drawing/2014/main" id="{53EA065C-3CBE-4078-92FC-5ACECBBAC1A5}"/>
              </a:ext>
            </a:extLst>
          </p:cNvPr>
          <p:cNvSpPr/>
          <p:nvPr userDrawn="1"/>
        </p:nvSpPr>
        <p:spPr>
          <a:xfrm flipH="1">
            <a:off x="664953" y="0"/>
            <a:ext cx="377367" cy="2795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02F4C536-0089-4B53-A131-24FCEC9C4EAC}"/>
              </a:ext>
            </a:extLst>
          </p:cNvPr>
          <p:cNvSpPr/>
          <p:nvPr userDrawn="1"/>
        </p:nvSpPr>
        <p:spPr>
          <a:xfrm>
            <a:off x="664955" y="-2"/>
            <a:ext cx="54183" cy="1691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B2F8989C-D704-4525-8A80-BA326D1F6E8B}"/>
              </a:ext>
            </a:extLst>
          </p:cNvPr>
          <p:cNvSpPr/>
          <p:nvPr userDrawn="1"/>
        </p:nvSpPr>
        <p:spPr>
          <a:xfrm>
            <a:off x="0" y="5751718"/>
            <a:ext cx="719138" cy="5377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4924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6" r:id="rId3"/>
    <p:sldLayoutId id="2147483651" r:id="rId4"/>
    <p:sldLayoutId id="2147483660" r:id="rId5"/>
    <p:sldLayoutId id="2147483665" r:id="rId6"/>
    <p:sldLayoutId id="2147483652" r:id="rId7"/>
    <p:sldLayoutId id="2147483669" r:id="rId8"/>
    <p:sldLayoutId id="2147483653" r:id="rId9"/>
    <p:sldLayoutId id="2147483661" r:id="rId10"/>
    <p:sldLayoutId id="2147483662" r:id="rId11"/>
    <p:sldLayoutId id="2147483663" r:id="rId12"/>
    <p:sldLayoutId id="2147483670" r:id="rId13"/>
    <p:sldLayoutId id="2147483654" r:id="rId14"/>
    <p:sldLayoutId id="2147483664" r:id="rId15"/>
    <p:sldLayoutId id="2147483655" r:id="rId16"/>
    <p:sldLayoutId id="2147483668" r:id="rId17"/>
    <p:sldLayoutId id="2147483667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chemeClr val="accent1"/>
          </a:solidFill>
          <a:latin typeface="+mn-lt"/>
          <a:ea typeface="+mn-ea"/>
          <a:cs typeface="+mn-cs"/>
        </a:defRPr>
      </a:lvl1pPr>
      <a:lvl2pPr marL="4763" indent="0" algn="l" defTabSz="914400" rtl="0" eaLnBrk="1" latinLnBrk="0" hangingPunct="1">
        <a:lnSpc>
          <a:spcPct val="90000"/>
        </a:lnSpc>
        <a:spcBef>
          <a:spcPts val="0"/>
        </a:spcBef>
        <a:buFont typeface="Arial" panose="020B0604020202020204" pitchFamily="34" charset="0"/>
        <a:buNone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269875" indent="-269875" algn="l" defTabSz="914400" rtl="0" eaLnBrk="1" latinLnBrk="0" hangingPunct="1">
        <a:lnSpc>
          <a:spcPct val="90000"/>
        </a:lnSpc>
        <a:spcBef>
          <a:spcPts val="0"/>
        </a:spcBef>
        <a:buClr>
          <a:schemeClr val="accent1"/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446088" indent="-179388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715963" indent="-180975" algn="l" defTabSz="914400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orient="horz" pos="3657" userDrawn="1">
          <p15:clr>
            <a:srgbClr val="F26B43"/>
          </p15:clr>
        </p15:guide>
        <p15:guide id="4" orient="horz" pos="913" userDrawn="1">
          <p15:clr>
            <a:srgbClr val="F26B43"/>
          </p15:clr>
        </p15:guide>
        <p15:guide id="5" pos="529" userDrawn="1">
          <p15:clr>
            <a:srgbClr val="F26B43"/>
          </p15:clr>
        </p15:guide>
        <p15:guide id="6" pos="7151" userDrawn="1">
          <p15:clr>
            <a:srgbClr val="F26B43"/>
          </p15:clr>
        </p15:guide>
        <p15:guide id="7" pos="4067" userDrawn="1">
          <p15:clr>
            <a:srgbClr val="F26B43"/>
          </p15:clr>
        </p15:guide>
        <p15:guide id="8" pos="361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Tijdelijke aanduiding voor afbeelding 2">
            <a:extLst>
              <a:ext uri="{FF2B5EF4-FFF2-40B4-BE49-F238E27FC236}">
                <a16:creationId xmlns:a16="http://schemas.microsoft.com/office/drawing/2014/main" id="{934776D2-DB3F-4634-98DD-23D89EF51E3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755" t="23287" r="226" b="14368"/>
          <a:stretch/>
        </p:blipFill>
        <p:spPr>
          <a:xfrm>
            <a:off x="1091331" y="1458912"/>
            <a:ext cx="9602069" cy="3905713"/>
          </a:xfrm>
        </p:spPr>
      </p:pic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7778" y="4665221"/>
            <a:ext cx="9327508" cy="699404"/>
          </a:xfrm>
        </p:spPr>
        <p:txBody>
          <a:bodyPr/>
          <a:lstStyle/>
          <a:p>
            <a:r>
              <a:rPr lang="nl-NL" dirty="0"/>
              <a:t>Een vaste steiger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b="1" dirty="0"/>
              <a:t>VEILIG WERKEN OP HOOGTE</a:t>
            </a:r>
          </a:p>
        </p:txBody>
      </p:sp>
    </p:spTree>
    <p:extLst>
      <p:ext uri="{BB962C8B-B14F-4D97-AF65-F5344CB8AC3E}">
        <p14:creationId xmlns:p14="http://schemas.microsoft.com/office/powerpoint/2010/main" val="1906107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CC11D9B-66D1-4C29-9448-854572851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674" y="279797"/>
            <a:ext cx="11481326" cy="1002072"/>
          </a:xfrm>
        </p:spPr>
        <p:txBody>
          <a:bodyPr/>
          <a:lstStyle/>
          <a:p>
            <a:r>
              <a:rPr lang="nl-NL" dirty="0"/>
              <a:t>Risico’s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DE97609-ACF5-4A3D-8652-3C066EB6E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788" y="1449388"/>
            <a:ext cx="10514011" cy="4348548"/>
          </a:xfrm>
        </p:spPr>
        <p:txBody>
          <a:bodyPr/>
          <a:lstStyle/>
          <a:p>
            <a:pPr marL="73025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Vallen door opening van werkvloer;</a:t>
            </a:r>
          </a:p>
          <a:p>
            <a:pPr marL="73025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Door opening leuning vallen;</a:t>
            </a:r>
          </a:p>
          <a:p>
            <a:pPr marL="73025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Omvallen van de steiger;</a:t>
            </a:r>
          </a:p>
          <a:p>
            <a:pPr marL="73025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>
                <a:ea typeface="Serifa BTBoldCondensed"/>
                <a:cs typeface="Verdana"/>
              </a:rPr>
              <a:t>Bezwijken van de steiger;</a:t>
            </a:r>
          </a:p>
          <a:p>
            <a:pPr marL="73025" indent="-342900">
              <a:buFont typeface="Arial" panose="020B0604020202020204" pitchFamily="34" charset="0"/>
              <a:buChar char="•"/>
              <a:tabLst>
                <a:tab pos="271463" algn="l"/>
              </a:tabLst>
            </a:pPr>
            <a:r>
              <a:rPr lang="nl-NL" dirty="0"/>
              <a:t>Vallende voorwerpen van personen die boven je werken op de steiger.</a:t>
            </a:r>
            <a:endParaRPr lang="nl-NL" dirty="0">
              <a:ea typeface="Serifa BTBoldCondensed"/>
              <a:cs typeface="Verdana"/>
            </a:endParaRPr>
          </a:p>
          <a:p>
            <a:pPr lvl="2">
              <a:tabLst>
                <a:tab pos="271463" algn="l"/>
              </a:tabLst>
            </a:pPr>
            <a:endParaRPr lang="nl-NL" dirty="0">
              <a:latin typeface="Verdana"/>
              <a:cs typeface="Verdana"/>
            </a:endParaRPr>
          </a:p>
          <a:p>
            <a:pPr marL="0" lvl="2" indent="0">
              <a:buNone/>
            </a:pPr>
            <a:endParaRPr lang="nl-NL" dirty="0"/>
          </a:p>
          <a:p>
            <a:pPr marL="3159125" lvl="7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74699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Maatregelen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49389"/>
            <a:ext cx="7427912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Opbouwen en afbreken steiger alleen door steigerbouwer;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Steiger pas betreden na goedkeuring van steigerbouwer;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Laat geen rommel op de steiger liggen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Gooi geen materiaal of gereedschap naar beneden;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Materiaal niet hoger stapelen dan 55 cm;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Zorg voor goede werkverlichting op de steiger;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Gebruik beide handen bij beklimmen van de steiger;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Voorkom verspreiden van vonken bij open vuur        (lassen, branden, snijden);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Niet aan steigermateriaal lassen of branden.</a:t>
            </a:r>
          </a:p>
        </p:txBody>
      </p:sp>
    </p:spTree>
    <p:extLst>
      <p:ext uri="{BB962C8B-B14F-4D97-AF65-F5344CB8AC3E}">
        <p14:creationId xmlns:p14="http://schemas.microsoft.com/office/powerpoint/2010/main" val="1992729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Maatregelen (2)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42FD355-C7AD-4BE7-BFD7-4604503FFE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449389"/>
            <a:ext cx="6856411" cy="4356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Gladde planken bestrooien met zand </a:t>
            </a:r>
            <a:br>
              <a:rPr lang="nl-NL" dirty="0"/>
            </a:br>
            <a:r>
              <a:rPr lang="nl-NL" dirty="0"/>
              <a:t>(regen, ijzel of sneeuw);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Stop werkzaamheden op de steiger bij windkracht zes of hoger;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Alleen steigerbouwer mag de steiger aanpassen;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Geen hijswerktuigen aan steiger bevestigen;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Niet werken op ladder of trap op de steiger;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Steiger niet te zwaar belasten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/>
              <a:t>Steiger moet geaard zijn als er met elektrisch gereedschap op gewerkt wordt.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265261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jdelijke aanduiding voor inhoud 17">
            <a:extLst>
              <a:ext uri="{FF2B5EF4-FFF2-40B4-BE49-F238E27FC236}">
                <a16:creationId xmlns:a16="http://schemas.microsoft.com/office/drawing/2014/main" id="{B40DB816-F5C0-42AF-9E9C-44E6735B855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pPr algn="ctr"/>
            <a:r>
              <a:rPr lang="nl-NL" dirty="0"/>
              <a:t>Steigerkaart (niet verplicht maar handig)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5950EAD-DBF0-4EC3-A62E-2B811001A5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31069" y="1449388"/>
            <a:ext cx="4895850" cy="4356100"/>
          </a:xfrm>
        </p:spPr>
        <p:txBody>
          <a:bodyPr/>
          <a:lstStyle/>
          <a:p>
            <a:pPr algn="ctr"/>
            <a:r>
              <a:rPr lang="nl-NL" dirty="0"/>
              <a:t>Juist opgebouwde steiger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099DA60-08B3-4CCD-AE8A-3783BC0AA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Voorbeelden van juiste beveiliging</a:t>
            </a:r>
          </a:p>
        </p:txBody>
      </p:sp>
      <p:pic>
        <p:nvPicPr>
          <p:cNvPr id="16" name="Afbeelding 10">
            <a:extLst>
              <a:ext uri="{FF2B5EF4-FFF2-40B4-BE49-F238E27FC236}">
                <a16:creationId xmlns:a16="http://schemas.microsoft.com/office/drawing/2014/main" id="{E8AA4D6C-DDAC-4782-886D-ABC74C790C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6262" y="1916906"/>
            <a:ext cx="30654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" descr="http://www.exxi.ee/files/image/kuvat/scafftag005.jpg">
            <a:extLst>
              <a:ext uri="{FF2B5EF4-FFF2-40B4-BE49-F238E27FC236}">
                <a16:creationId xmlns:a16="http://schemas.microsoft.com/office/drawing/2014/main" id="{D5700F00-3E75-4E04-A781-FAAD7B7FF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15249" y="1854199"/>
            <a:ext cx="2381250" cy="355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85644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CB0FA4D4-14DA-4E93-8822-3EAB86B54F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962124" y="3436513"/>
            <a:ext cx="1339403" cy="367005"/>
          </a:xfrm>
        </p:spPr>
        <p:txBody>
          <a:bodyPr lIns="0" tIns="72000" rIns="0" bIns="72000"/>
          <a:lstStyle/>
          <a:p>
            <a:pPr algn="ctr"/>
            <a:r>
              <a:rPr lang="nl-NL" sz="1600" dirty="0"/>
              <a:t>Contact</a:t>
            </a:r>
          </a:p>
        </p:txBody>
      </p:sp>
      <p:sp>
        <p:nvSpPr>
          <p:cNvPr id="8" name="Ondertitel 7">
            <a:extLst>
              <a:ext uri="{FF2B5EF4-FFF2-40B4-BE49-F238E27FC236}">
                <a16:creationId xmlns:a16="http://schemas.microsoft.com/office/drawing/2014/main" id="{13377D73-A147-4E0D-BAFC-951479E755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92402" y="3479281"/>
            <a:ext cx="3556877" cy="2708434"/>
          </a:xfrm>
          <a:noFill/>
        </p:spPr>
        <p:txBody>
          <a:bodyPr lIns="0" tIns="0" rIns="0" bIns="0" anchor="t" anchorCtr="0"/>
          <a:lstStyle/>
          <a:p>
            <a:r>
              <a:rPr lang="nl-NL" dirty="0"/>
              <a:t>Korenmolenlaan 4</a:t>
            </a:r>
          </a:p>
          <a:p>
            <a:r>
              <a:rPr lang="nl-NL" dirty="0"/>
              <a:t>3447 GG Woerden</a:t>
            </a:r>
          </a:p>
          <a:p>
            <a:endParaRPr lang="nl-NL" dirty="0"/>
          </a:p>
          <a:p>
            <a:r>
              <a:rPr lang="nl-NL" dirty="0"/>
              <a:t>0348 437 375</a:t>
            </a:r>
          </a:p>
          <a:p>
            <a:r>
              <a:rPr lang="nl-NL" dirty="0"/>
              <a:t> info@arbotechniek.nl</a:t>
            </a:r>
          </a:p>
          <a:p>
            <a:endParaRPr lang="nl-NL" dirty="0"/>
          </a:p>
          <a:p>
            <a:r>
              <a:rPr lang="nl-NL" dirty="0"/>
              <a:t>www.arbotechniek.nl</a:t>
            </a: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7C64D8A5-EE55-4813-B6D3-77FCA534B9DC}"/>
              </a:ext>
            </a:extLst>
          </p:cNvPr>
          <p:cNvGrpSpPr>
            <a:grpSpLocks noChangeAspect="1"/>
          </p:cNvGrpSpPr>
          <p:nvPr/>
        </p:nvGrpSpPr>
        <p:grpSpPr>
          <a:xfrm>
            <a:off x="870376" y="366384"/>
            <a:ext cx="3032180" cy="826326"/>
            <a:chOff x="5235416" y="3301841"/>
            <a:chExt cx="1714024" cy="467104"/>
          </a:xfrm>
        </p:grpSpPr>
        <p:sp>
          <p:nvSpPr>
            <p:cNvPr id="10" name="Vrije vorm: vorm 9">
              <a:extLst>
                <a:ext uri="{FF2B5EF4-FFF2-40B4-BE49-F238E27FC236}">
                  <a16:creationId xmlns:a16="http://schemas.microsoft.com/office/drawing/2014/main" id="{A99777AF-8350-4CB3-AC29-B6F5AAE060AB}"/>
                </a:ext>
              </a:extLst>
            </p:cNvPr>
            <p:cNvSpPr/>
            <p:nvPr/>
          </p:nvSpPr>
          <p:spPr>
            <a:xfrm>
              <a:off x="5235797" y="3511770"/>
              <a:ext cx="1095375" cy="257175"/>
            </a:xfrm>
            <a:custGeom>
              <a:avLst/>
              <a:gdLst>
                <a:gd name="connsiteX0" fmla="*/ 385096 w 1095375"/>
                <a:gd name="connsiteY0" fmla="*/ 2 h 257175"/>
                <a:gd name="connsiteX1" fmla="*/ 0 w 1095375"/>
                <a:gd name="connsiteY1" fmla="*/ 2 h 257175"/>
                <a:gd name="connsiteX2" fmla="*/ 0 w 1095375"/>
                <a:gd name="connsiteY2" fmla="*/ 29529 h 257175"/>
                <a:gd name="connsiteX3" fmla="*/ 385096 w 1095375"/>
                <a:gd name="connsiteY3" fmla="*/ 29529 h 257175"/>
                <a:gd name="connsiteX4" fmla="*/ 723329 w 1095375"/>
                <a:gd name="connsiteY4" fmla="*/ 27529 h 257175"/>
                <a:gd name="connsiteX5" fmla="*/ 723329 w 1095375"/>
                <a:gd name="connsiteY5" fmla="*/ 2 h 257175"/>
                <a:gd name="connsiteX6" fmla="*/ 539877 w 1095375"/>
                <a:gd name="connsiteY6" fmla="*/ 2 h 257175"/>
                <a:gd name="connsiteX7" fmla="*/ 477393 w 1095375"/>
                <a:gd name="connsiteY7" fmla="*/ 15432 h 257175"/>
                <a:gd name="connsiteX8" fmla="*/ 433673 w 1095375"/>
                <a:gd name="connsiteY8" fmla="*/ 60962 h 257175"/>
                <a:gd name="connsiteX9" fmla="*/ 418624 w 1095375"/>
                <a:gd name="connsiteY9" fmla="*/ 123446 h 257175"/>
                <a:gd name="connsiteX10" fmla="*/ 431864 w 1095375"/>
                <a:gd name="connsiteY10" fmla="*/ 192216 h 257175"/>
                <a:gd name="connsiteX11" fmla="*/ 448818 w 1095375"/>
                <a:gd name="connsiteY11" fmla="*/ 220791 h 257175"/>
                <a:gd name="connsiteX12" fmla="*/ 471773 w 1095375"/>
                <a:gd name="connsiteY12" fmla="*/ 241175 h 257175"/>
                <a:gd name="connsiteX13" fmla="*/ 539210 w 1095375"/>
                <a:gd name="connsiteY13" fmla="*/ 258129 h 257175"/>
                <a:gd name="connsiteX14" fmla="*/ 606933 w 1095375"/>
                <a:gd name="connsiteY14" fmla="*/ 236222 h 257175"/>
                <a:gd name="connsiteX15" fmla="*/ 641128 w 1095375"/>
                <a:gd name="connsiteY15" fmla="*/ 163832 h 257175"/>
                <a:gd name="connsiteX16" fmla="*/ 609600 w 1095375"/>
                <a:gd name="connsiteY16" fmla="*/ 163832 h 257175"/>
                <a:gd name="connsiteX17" fmla="*/ 584645 w 1095375"/>
                <a:gd name="connsiteY17" fmla="*/ 212790 h 257175"/>
                <a:gd name="connsiteX18" fmla="*/ 536258 w 1095375"/>
                <a:gd name="connsiteY18" fmla="*/ 229173 h 257175"/>
                <a:gd name="connsiteX19" fmla="*/ 492824 w 1095375"/>
                <a:gd name="connsiteY19" fmla="*/ 216886 h 257175"/>
                <a:gd name="connsiteX20" fmla="*/ 463010 w 1095375"/>
                <a:gd name="connsiteY20" fmla="*/ 180691 h 257175"/>
                <a:gd name="connsiteX21" fmla="*/ 453485 w 1095375"/>
                <a:gd name="connsiteY21" fmla="*/ 123541 h 257175"/>
                <a:gd name="connsiteX22" fmla="*/ 461772 w 1095375"/>
                <a:gd name="connsiteY22" fmla="*/ 81917 h 257175"/>
                <a:gd name="connsiteX23" fmla="*/ 489776 w 1095375"/>
                <a:gd name="connsiteY23" fmla="*/ 43817 h 257175"/>
                <a:gd name="connsiteX24" fmla="*/ 539306 w 1095375"/>
                <a:gd name="connsiteY24" fmla="*/ 27910 h 257175"/>
                <a:gd name="connsiteX25" fmla="*/ 889921 w 1095375"/>
                <a:gd name="connsiteY25" fmla="*/ 2 h 257175"/>
                <a:gd name="connsiteX26" fmla="*/ 855440 w 1095375"/>
                <a:gd name="connsiteY26" fmla="*/ 2 h 257175"/>
                <a:gd name="connsiteX27" fmla="*/ 855440 w 1095375"/>
                <a:gd name="connsiteY27" fmla="*/ 105444 h 257175"/>
                <a:gd name="connsiteX28" fmla="*/ 688372 w 1095375"/>
                <a:gd name="connsiteY28" fmla="*/ 105444 h 257175"/>
                <a:gd name="connsiteX29" fmla="*/ 688372 w 1095375"/>
                <a:gd name="connsiteY29" fmla="*/ 256701 h 257175"/>
                <a:gd name="connsiteX30" fmla="*/ 722090 w 1095375"/>
                <a:gd name="connsiteY30" fmla="*/ 256701 h 257175"/>
                <a:gd name="connsiteX31" fmla="*/ 722090 w 1095375"/>
                <a:gd name="connsiteY31" fmla="*/ 135924 h 257175"/>
                <a:gd name="connsiteX32" fmla="*/ 889635 w 1095375"/>
                <a:gd name="connsiteY32" fmla="*/ 135924 h 257175"/>
                <a:gd name="connsiteX33" fmla="*/ 855440 w 1095375"/>
                <a:gd name="connsiteY33" fmla="*/ 256701 h 257175"/>
                <a:gd name="connsiteX34" fmla="*/ 889635 w 1095375"/>
                <a:gd name="connsiteY34" fmla="*/ 256701 h 257175"/>
                <a:gd name="connsiteX35" fmla="*/ 889635 w 1095375"/>
                <a:gd name="connsiteY35" fmla="*/ 191835 h 257175"/>
                <a:gd name="connsiteX36" fmla="*/ 855440 w 1095375"/>
                <a:gd name="connsiteY36" fmla="*/ 191835 h 257175"/>
                <a:gd name="connsiteX37" fmla="*/ 990314 w 1095375"/>
                <a:gd name="connsiteY37" fmla="*/ 2 h 257175"/>
                <a:gd name="connsiteX38" fmla="*/ 945928 w 1095375"/>
                <a:gd name="connsiteY38" fmla="*/ 2 h 257175"/>
                <a:gd name="connsiteX39" fmla="*/ 945928 w 1095375"/>
                <a:gd name="connsiteY39" fmla="*/ 256701 h 257175"/>
                <a:gd name="connsiteX40" fmla="*/ 978503 w 1095375"/>
                <a:gd name="connsiteY40" fmla="*/ 256701 h 257175"/>
                <a:gd name="connsiteX41" fmla="*/ 978503 w 1095375"/>
                <a:gd name="connsiteY41" fmla="*/ 55342 h 257175"/>
                <a:gd name="connsiteX42" fmla="*/ 1066895 w 1095375"/>
                <a:gd name="connsiteY42" fmla="*/ 256891 h 257175"/>
                <a:gd name="connsiteX43" fmla="*/ 1101662 w 1095375"/>
                <a:gd name="connsiteY43" fmla="*/ 2568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095375" h="257175">
                  <a:moveTo>
                    <a:pt x="385096" y="2"/>
                  </a:moveTo>
                  <a:lnTo>
                    <a:pt x="0" y="2"/>
                  </a:lnTo>
                  <a:lnTo>
                    <a:pt x="0" y="29529"/>
                  </a:lnTo>
                  <a:lnTo>
                    <a:pt x="385096" y="29529"/>
                  </a:lnTo>
                  <a:close/>
                  <a:moveTo>
                    <a:pt x="723329" y="27529"/>
                  </a:moveTo>
                  <a:lnTo>
                    <a:pt x="723329" y="2"/>
                  </a:lnTo>
                  <a:lnTo>
                    <a:pt x="539877" y="2"/>
                  </a:lnTo>
                  <a:cubicBezTo>
                    <a:pt x="518092" y="-116"/>
                    <a:pt x="496619" y="5187"/>
                    <a:pt x="477393" y="15432"/>
                  </a:cubicBezTo>
                  <a:cubicBezTo>
                    <a:pt x="458266" y="25464"/>
                    <a:pt x="442921" y="41444"/>
                    <a:pt x="433673" y="60962"/>
                  </a:cubicBezTo>
                  <a:cubicBezTo>
                    <a:pt x="423951" y="80367"/>
                    <a:pt x="418803" y="101742"/>
                    <a:pt x="418624" y="123446"/>
                  </a:cubicBezTo>
                  <a:cubicBezTo>
                    <a:pt x="418412" y="147022"/>
                    <a:pt x="422913" y="170404"/>
                    <a:pt x="431864" y="192216"/>
                  </a:cubicBezTo>
                  <a:cubicBezTo>
                    <a:pt x="436250" y="202437"/>
                    <a:pt x="441949" y="212043"/>
                    <a:pt x="448818" y="220791"/>
                  </a:cubicBezTo>
                  <a:cubicBezTo>
                    <a:pt x="455250" y="228846"/>
                    <a:pt x="463014" y="235740"/>
                    <a:pt x="471773" y="241175"/>
                  </a:cubicBezTo>
                  <a:cubicBezTo>
                    <a:pt x="492049" y="253449"/>
                    <a:pt x="515541" y="259355"/>
                    <a:pt x="539210" y="258129"/>
                  </a:cubicBezTo>
                  <a:cubicBezTo>
                    <a:pt x="563649" y="258953"/>
                    <a:pt x="587607" y="251203"/>
                    <a:pt x="606933" y="236222"/>
                  </a:cubicBezTo>
                  <a:cubicBezTo>
                    <a:pt x="625983" y="221458"/>
                    <a:pt x="637318" y="193550"/>
                    <a:pt x="641128" y="163832"/>
                  </a:cubicBezTo>
                  <a:lnTo>
                    <a:pt x="609600" y="163832"/>
                  </a:lnTo>
                  <a:cubicBezTo>
                    <a:pt x="604838" y="185549"/>
                    <a:pt x="597789" y="201932"/>
                    <a:pt x="584645" y="212790"/>
                  </a:cubicBezTo>
                  <a:cubicBezTo>
                    <a:pt x="571017" y="223904"/>
                    <a:pt x="553834" y="229722"/>
                    <a:pt x="536258" y="229173"/>
                  </a:cubicBezTo>
                  <a:cubicBezTo>
                    <a:pt x="520904" y="229304"/>
                    <a:pt x="505833" y="225041"/>
                    <a:pt x="492824" y="216886"/>
                  </a:cubicBezTo>
                  <a:cubicBezTo>
                    <a:pt x="479071" y="208548"/>
                    <a:pt x="468559" y="195786"/>
                    <a:pt x="463010" y="180691"/>
                  </a:cubicBezTo>
                  <a:cubicBezTo>
                    <a:pt x="455526" y="162615"/>
                    <a:pt x="452268" y="143068"/>
                    <a:pt x="453485" y="123541"/>
                  </a:cubicBezTo>
                  <a:cubicBezTo>
                    <a:pt x="454073" y="109321"/>
                    <a:pt x="456868" y="95278"/>
                    <a:pt x="461772" y="81917"/>
                  </a:cubicBezTo>
                  <a:cubicBezTo>
                    <a:pt x="467490" y="66919"/>
                    <a:pt x="477168" y="53752"/>
                    <a:pt x="489776" y="43817"/>
                  </a:cubicBezTo>
                  <a:cubicBezTo>
                    <a:pt x="504159" y="33354"/>
                    <a:pt x="521519" y="27779"/>
                    <a:pt x="539306" y="27910"/>
                  </a:cubicBezTo>
                  <a:close/>
                  <a:moveTo>
                    <a:pt x="889921" y="2"/>
                  </a:moveTo>
                  <a:lnTo>
                    <a:pt x="855440" y="2"/>
                  </a:lnTo>
                  <a:lnTo>
                    <a:pt x="855440" y="105444"/>
                  </a:lnTo>
                  <a:lnTo>
                    <a:pt x="688372" y="105444"/>
                  </a:lnTo>
                  <a:lnTo>
                    <a:pt x="688372" y="256701"/>
                  </a:lnTo>
                  <a:lnTo>
                    <a:pt x="722090" y="256701"/>
                  </a:lnTo>
                  <a:lnTo>
                    <a:pt x="722090" y="135924"/>
                  </a:lnTo>
                  <a:lnTo>
                    <a:pt x="889635" y="135924"/>
                  </a:lnTo>
                  <a:close/>
                  <a:moveTo>
                    <a:pt x="855440" y="256701"/>
                  </a:moveTo>
                  <a:lnTo>
                    <a:pt x="889635" y="256701"/>
                  </a:lnTo>
                  <a:lnTo>
                    <a:pt x="889635" y="191835"/>
                  </a:lnTo>
                  <a:lnTo>
                    <a:pt x="855440" y="191835"/>
                  </a:lnTo>
                  <a:close/>
                  <a:moveTo>
                    <a:pt x="990314" y="2"/>
                  </a:moveTo>
                  <a:lnTo>
                    <a:pt x="945928" y="2"/>
                  </a:lnTo>
                  <a:lnTo>
                    <a:pt x="945928" y="256701"/>
                  </a:lnTo>
                  <a:lnTo>
                    <a:pt x="978503" y="256701"/>
                  </a:lnTo>
                  <a:lnTo>
                    <a:pt x="978503" y="55342"/>
                  </a:lnTo>
                  <a:lnTo>
                    <a:pt x="1066895" y="256891"/>
                  </a:lnTo>
                  <a:lnTo>
                    <a:pt x="1101662" y="256891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1" name="Vrije vorm: vorm 10">
              <a:extLst>
                <a:ext uri="{FF2B5EF4-FFF2-40B4-BE49-F238E27FC236}">
                  <a16:creationId xmlns:a16="http://schemas.microsoft.com/office/drawing/2014/main" id="{C64EE396-1698-4E85-85AE-5D8CED58443B}"/>
                </a:ext>
              </a:extLst>
            </p:cNvPr>
            <p:cNvSpPr/>
            <p:nvPr/>
          </p:nvSpPr>
          <p:spPr>
            <a:xfrm>
              <a:off x="5467731" y="3619785"/>
              <a:ext cx="152400" cy="28575"/>
            </a:xfrm>
            <a:custGeom>
              <a:avLst/>
              <a:gdLst>
                <a:gd name="connsiteX0" fmla="*/ 0 w 152400"/>
                <a:gd name="connsiteY0" fmla="*/ 0 h 28575"/>
                <a:gd name="connsiteX1" fmla="*/ 153162 w 152400"/>
                <a:gd name="connsiteY1" fmla="*/ 0 h 28575"/>
                <a:gd name="connsiteX2" fmla="*/ 153162 w 152400"/>
                <a:gd name="connsiteY2" fmla="*/ 30099 h 28575"/>
                <a:gd name="connsiteX3" fmla="*/ 0 w 152400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0"/>
                  </a:moveTo>
                  <a:lnTo>
                    <a:pt x="153162" y="0"/>
                  </a:lnTo>
                  <a:lnTo>
                    <a:pt x="153162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2" name="Vrije vorm: vorm 11">
              <a:extLst>
                <a:ext uri="{FF2B5EF4-FFF2-40B4-BE49-F238E27FC236}">
                  <a16:creationId xmlns:a16="http://schemas.microsoft.com/office/drawing/2014/main" id="{BF135DD1-99D1-40E1-B7C1-EEE5D6DA2DC2}"/>
                </a:ext>
              </a:extLst>
            </p:cNvPr>
            <p:cNvSpPr/>
            <p:nvPr/>
          </p:nvSpPr>
          <p:spPr>
            <a:xfrm>
              <a:off x="5467884" y="3737162"/>
              <a:ext cx="152400" cy="28575"/>
            </a:xfrm>
            <a:custGeom>
              <a:avLst/>
              <a:gdLst>
                <a:gd name="connsiteX0" fmla="*/ 0 w 152400"/>
                <a:gd name="connsiteY0" fmla="*/ 374 h 28575"/>
                <a:gd name="connsiteX1" fmla="*/ 153162 w 152400"/>
                <a:gd name="connsiteY1" fmla="*/ 0 h 28575"/>
                <a:gd name="connsiteX2" fmla="*/ 153235 w 152400"/>
                <a:gd name="connsiteY2" fmla="*/ 30099 h 28575"/>
                <a:gd name="connsiteX3" fmla="*/ 74 w 152400"/>
                <a:gd name="connsiteY3" fmla="*/ 3047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2400" h="28575">
                  <a:moveTo>
                    <a:pt x="0" y="374"/>
                  </a:moveTo>
                  <a:lnTo>
                    <a:pt x="153162" y="0"/>
                  </a:lnTo>
                  <a:lnTo>
                    <a:pt x="153235" y="30099"/>
                  </a:lnTo>
                  <a:lnTo>
                    <a:pt x="74" y="30473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3" name="Vrije vorm: vorm 12">
              <a:extLst>
                <a:ext uri="{FF2B5EF4-FFF2-40B4-BE49-F238E27FC236}">
                  <a16:creationId xmlns:a16="http://schemas.microsoft.com/office/drawing/2014/main" id="{4C992C59-F39F-4D12-90BA-E2511F53CE59}"/>
                </a:ext>
              </a:extLst>
            </p:cNvPr>
            <p:cNvSpPr/>
            <p:nvPr/>
          </p:nvSpPr>
          <p:spPr>
            <a:xfrm>
              <a:off x="5354002" y="3565969"/>
              <a:ext cx="28575" cy="200025"/>
            </a:xfrm>
            <a:custGeom>
              <a:avLst/>
              <a:gdLst>
                <a:gd name="connsiteX0" fmla="*/ 0 w 28575"/>
                <a:gd name="connsiteY0" fmla="*/ 0 h 200025"/>
                <a:gd name="connsiteX1" fmla="*/ 34100 w 28575"/>
                <a:gd name="connsiteY1" fmla="*/ 0 h 200025"/>
                <a:gd name="connsiteX2" fmla="*/ 34100 w 28575"/>
                <a:gd name="connsiteY2" fmla="*/ 201549 h 200025"/>
                <a:gd name="connsiteX3" fmla="*/ 0 w 28575"/>
                <a:gd name="connsiteY3" fmla="*/ 201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00025">
                  <a:moveTo>
                    <a:pt x="0" y="0"/>
                  </a:moveTo>
                  <a:lnTo>
                    <a:pt x="34100" y="0"/>
                  </a:lnTo>
                  <a:lnTo>
                    <a:pt x="34100" y="201549"/>
                  </a:lnTo>
                  <a:lnTo>
                    <a:pt x="0" y="20154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4" name="Vrije vorm: vorm 13">
              <a:extLst>
                <a:ext uri="{FF2B5EF4-FFF2-40B4-BE49-F238E27FC236}">
                  <a16:creationId xmlns:a16="http://schemas.microsoft.com/office/drawing/2014/main" id="{D8510789-9A09-41A2-9930-7206889553AC}"/>
                </a:ext>
              </a:extLst>
            </p:cNvPr>
            <p:cNvSpPr/>
            <p:nvPr/>
          </p:nvSpPr>
          <p:spPr>
            <a:xfrm>
              <a:off x="6542341" y="3620738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099 h 28575"/>
                <a:gd name="connsiteX3" fmla="*/ 0 w 142875"/>
                <a:gd name="connsiteY3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099"/>
                  </a:lnTo>
                  <a:lnTo>
                    <a:pt x="0" y="300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5" name="Vrije vorm: vorm 14">
              <a:extLst>
                <a:ext uri="{FF2B5EF4-FFF2-40B4-BE49-F238E27FC236}">
                  <a16:creationId xmlns:a16="http://schemas.microsoft.com/office/drawing/2014/main" id="{FE067537-17ED-4B08-A246-6705EA1AFC3B}"/>
                </a:ext>
              </a:extLst>
            </p:cNvPr>
            <p:cNvSpPr/>
            <p:nvPr/>
          </p:nvSpPr>
          <p:spPr>
            <a:xfrm>
              <a:off x="6738270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0 w 28575"/>
                <a:gd name="connsiteY1" fmla="*/ 256699 h 247650"/>
                <a:gd name="connsiteX2" fmla="*/ 34004 w 28575"/>
                <a:gd name="connsiteY2" fmla="*/ 256699 h 247650"/>
                <a:gd name="connsiteX3" fmla="*/ 34004 w 28575"/>
                <a:gd name="connsiteY3" fmla="*/ 167735 h 247650"/>
                <a:gd name="connsiteX4" fmla="*/ 34004 w 28575"/>
                <a:gd name="connsiteY4" fmla="*/ 127349 h 247650"/>
                <a:gd name="connsiteX5" fmla="*/ 34004 w 28575"/>
                <a:gd name="connsiteY5" fmla="*/ 0 h 247650"/>
                <a:gd name="connsiteX6" fmla="*/ 0 w 28575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0" y="256699"/>
                  </a:lnTo>
                  <a:lnTo>
                    <a:pt x="34004" y="256699"/>
                  </a:lnTo>
                  <a:lnTo>
                    <a:pt x="34004" y="167735"/>
                  </a:lnTo>
                  <a:lnTo>
                    <a:pt x="34004" y="127349"/>
                  </a:lnTo>
                  <a:lnTo>
                    <a:pt x="3400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6" name="Vrije vorm: vorm 15">
              <a:extLst>
                <a:ext uri="{FF2B5EF4-FFF2-40B4-BE49-F238E27FC236}">
                  <a16:creationId xmlns:a16="http://schemas.microsoft.com/office/drawing/2014/main" id="{04861C31-DC73-4B3F-9EB6-439CDE108392}"/>
                </a:ext>
              </a:extLst>
            </p:cNvPr>
            <p:cNvSpPr/>
            <p:nvPr/>
          </p:nvSpPr>
          <p:spPr>
            <a:xfrm>
              <a:off x="6797040" y="3511772"/>
              <a:ext cx="152400" cy="247650"/>
            </a:xfrm>
            <a:custGeom>
              <a:avLst/>
              <a:gdLst>
                <a:gd name="connsiteX0" fmla="*/ 102489 w 152400"/>
                <a:gd name="connsiteY0" fmla="*/ 0 h 247650"/>
                <a:gd name="connsiteX1" fmla="*/ 0 w 152400"/>
                <a:gd name="connsiteY1" fmla="*/ 102489 h 247650"/>
                <a:gd name="connsiteX2" fmla="*/ 108680 w 152400"/>
                <a:gd name="connsiteY2" fmla="*/ 256699 h 247650"/>
                <a:gd name="connsiteX3" fmla="*/ 153448 w 152400"/>
                <a:gd name="connsiteY3" fmla="*/ 256699 h 247650"/>
                <a:gd name="connsiteX4" fmla="*/ 41243 w 152400"/>
                <a:gd name="connsiteY4" fmla="*/ 104013 h 247650"/>
                <a:gd name="connsiteX5" fmla="*/ 148780 w 152400"/>
                <a:gd name="connsiteY5" fmla="*/ 0 h 247650"/>
                <a:gd name="connsiteX6" fmla="*/ 102489 w 152400"/>
                <a:gd name="connsiteY6" fmla="*/ 0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47650">
                  <a:moveTo>
                    <a:pt x="102489" y="0"/>
                  </a:moveTo>
                  <a:lnTo>
                    <a:pt x="0" y="102489"/>
                  </a:lnTo>
                  <a:lnTo>
                    <a:pt x="108680" y="256699"/>
                  </a:lnTo>
                  <a:lnTo>
                    <a:pt x="153448" y="256699"/>
                  </a:lnTo>
                  <a:lnTo>
                    <a:pt x="41243" y="104013"/>
                  </a:lnTo>
                  <a:lnTo>
                    <a:pt x="148780" y="0"/>
                  </a:lnTo>
                  <a:lnTo>
                    <a:pt x="102489" y="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7" name="Vrije vorm: vorm 16">
              <a:extLst>
                <a:ext uri="{FF2B5EF4-FFF2-40B4-BE49-F238E27FC236}">
                  <a16:creationId xmlns:a16="http://schemas.microsoft.com/office/drawing/2014/main" id="{D9B4487C-78AE-4346-9A29-F399DE75903C}"/>
                </a:ext>
              </a:extLst>
            </p:cNvPr>
            <p:cNvSpPr/>
            <p:nvPr/>
          </p:nvSpPr>
          <p:spPr>
            <a:xfrm>
              <a:off x="6542341" y="3511772"/>
              <a:ext cx="142875" cy="28575"/>
            </a:xfrm>
            <a:custGeom>
              <a:avLst/>
              <a:gdLst>
                <a:gd name="connsiteX0" fmla="*/ 0 w 142875"/>
                <a:gd name="connsiteY0" fmla="*/ 0 h 28575"/>
                <a:gd name="connsiteX1" fmla="*/ 150590 w 142875"/>
                <a:gd name="connsiteY1" fmla="*/ 0 h 28575"/>
                <a:gd name="connsiteX2" fmla="*/ 150590 w 142875"/>
                <a:gd name="connsiteY2" fmla="*/ 30480 h 28575"/>
                <a:gd name="connsiteX3" fmla="*/ 0 w 142875"/>
                <a:gd name="connsiteY3" fmla="*/ 30480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0"/>
                  </a:moveTo>
                  <a:lnTo>
                    <a:pt x="150590" y="0"/>
                  </a:lnTo>
                  <a:lnTo>
                    <a:pt x="150590" y="30480"/>
                  </a:lnTo>
                  <a:lnTo>
                    <a:pt x="0" y="30480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8" name="Vrije vorm: vorm 17">
              <a:extLst>
                <a:ext uri="{FF2B5EF4-FFF2-40B4-BE49-F238E27FC236}">
                  <a16:creationId xmlns:a16="http://schemas.microsoft.com/office/drawing/2014/main" id="{86B474EA-3024-4368-945A-0EED1E71407B}"/>
                </a:ext>
              </a:extLst>
            </p:cNvPr>
            <p:cNvSpPr/>
            <p:nvPr/>
          </p:nvSpPr>
          <p:spPr>
            <a:xfrm>
              <a:off x="6542494" y="3738066"/>
              <a:ext cx="142875" cy="28575"/>
            </a:xfrm>
            <a:custGeom>
              <a:avLst/>
              <a:gdLst>
                <a:gd name="connsiteX0" fmla="*/ 0 w 142875"/>
                <a:gd name="connsiteY0" fmla="*/ 368 h 28575"/>
                <a:gd name="connsiteX1" fmla="*/ 150590 w 142875"/>
                <a:gd name="connsiteY1" fmla="*/ 0 h 28575"/>
                <a:gd name="connsiteX2" fmla="*/ 150663 w 142875"/>
                <a:gd name="connsiteY2" fmla="*/ 30099 h 28575"/>
                <a:gd name="connsiteX3" fmla="*/ 74 w 142875"/>
                <a:gd name="connsiteY3" fmla="*/ 3046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28575">
                  <a:moveTo>
                    <a:pt x="0" y="368"/>
                  </a:moveTo>
                  <a:lnTo>
                    <a:pt x="150590" y="0"/>
                  </a:lnTo>
                  <a:lnTo>
                    <a:pt x="150663" y="30099"/>
                  </a:lnTo>
                  <a:lnTo>
                    <a:pt x="74" y="30467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19" name="Vrije vorm: vorm 18">
              <a:extLst>
                <a:ext uri="{FF2B5EF4-FFF2-40B4-BE49-F238E27FC236}">
                  <a16:creationId xmlns:a16="http://schemas.microsoft.com/office/drawing/2014/main" id="{9FBF022C-7D5C-4499-B781-F3AD8E5985A9}"/>
                </a:ext>
              </a:extLst>
            </p:cNvPr>
            <p:cNvSpPr/>
            <p:nvPr/>
          </p:nvSpPr>
          <p:spPr>
            <a:xfrm>
              <a:off x="6368986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00 w 28575"/>
                <a:gd name="connsiteY1" fmla="*/ 0 h 247650"/>
                <a:gd name="connsiteX2" fmla="*/ 34100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00" y="0"/>
                  </a:lnTo>
                  <a:lnTo>
                    <a:pt x="34100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29ABE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0" name="Vrije vorm: vorm 19">
              <a:extLst>
                <a:ext uri="{FF2B5EF4-FFF2-40B4-BE49-F238E27FC236}">
                  <a16:creationId xmlns:a16="http://schemas.microsoft.com/office/drawing/2014/main" id="{BE0FE2DD-2763-4537-9088-4AE8117C119F}"/>
                </a:ext>
              </a:extLst>
            </p:cNvPr>
            <p:cNvSpPr/>
            <p:nvPr/>
          </p:nvSpPr>
          <p:spPr>
            <a:xfrm>
              <a:off x="6454235" y="3511772"/>
              <a:ext cx="28575" cy="247650"/>
            </a:xfrm>
            <a:custGeom>
              <a:avLst/>
              <a:gdLst>
                <a:gd name="connsiteX0" fmla="*/ 0 w 28575"/>
                <a:gd name="connsiteY0" fmla="*/ 0 h 247650"/>
                <a:gd name="connsiteX1" fmla="*/ 34195 w 28575"/>
                <a:gd name="connsiteY1" fmla="*/ 0 h 247650"/>
                <a:gd name="connsiteX2" fmla="*/ 34195 w 28575"/>
                <a:gd name="connsiteY2" fmla="*/ 256699 h 247650"/>
                <a:gd name="connsiteX3" fmla="*/ 0 w 28575"/>
                <a:gd name="connsiteY3" fmla="*/ 256699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247650">
                  <a:moveTo>
                    <a:pt x="0" y="0"/>
                  </a:moveTo>
                  <a:lnTo>
                    <a:pt x="34195" y="0"/>
                  </a:lnTo>
                  <a:lnTo>
                    <a:pt x="34195" y="256699"/>
                  </a:lnTo>
                  <a:lnTo>
                    <a:pt x="0" y="256699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1" name="Vrije vorm: vorm 20">
              <a:extLst>
                <a:ext uri="{FF2B5EF4-FFF2-40B4-BE49-F238E27FC236}">
                  <a16:creationId xmlns:a16="http://schemas.microsoft.com/office/drawing/2014/main" id="{DACD3E22-D2CC-42FA-8CFD-DEDE7AEF145F}"/>
                </a:ext>
              </a:extLst>
            </p:cNvPr>
            <p:cNvSpPr/>
            <p:nvPr/>
          </p:nvSpPr>
          <p:spPr>
            <a:xfrm>
              <a:off x="5235416" y="3301841"/>
              <a:ext cx="723900" cy="171450"/>
            </a:xfrm>
            <a:custGeom>
              <a:avLst/>
              <a:gdLst>
                <a:gd name="connsiteX0" fmla="*/ 636746 w 723900"/>
                <a:gd name="connsiteY0" fmla="*/ 152495 h 171450"/>
                <a:gd name="connsiteX1" fmla="*/ 602837 w 723900"/>
                <a:gd name="connsiteY1" fmla="*/ 143922 h 171450"/>
                <a:gd name="connsiteX2" fmla="*/ 578930 w 723900"/>
                <a:gd name="connsiteY2" fmla="*/ 120491 h 171450"/>
                <a:gd name="connsiteX3" fmla="*/ 578930 w 723900"/>
                <a:gd name="connsiteY3" fmla="*/ 53816 h 171450"/>
                <a:gd name="connsiteX4" fmla="*/ 602837 w 723900"/>
                <a:gd name="connsiteY4" fmla="*/ 30384 h 171450"/>
                <a:gd name="connsiteX5" fmla="*/ 636746 w 723900"/>
                <a:gd name="connsiteY5" fmla="*/ 21812 h 171450"/>
                <a:gd name="connsiteX6" fmla="*/ 670370 w 723900"/>
                <a:gd name="connsiteY6" fmla="*/ 30384 h 171450"/>
                <a:gd name="connsiteX7" fmla="*/ 693992 w 723900"/>
                <a:gd name="connsiteY7" fmla="*/ 53816 h 171450"/>
                <a:gd name="connsiteX8" fmla="*/ 693992 w 723900"/>
                <a:gd name="connsiteY8" fmla="*/ 120491 h 171450"/>
                <a:gd name="connsiteX9" fmla="*/ 670370 w 723900"/>
                <a:gd name="connsiteY9" fmla="*/ 143922 h 171450"/>
                <a:gd name="connsiteX10" fmla="*/ 636746 w 723900"/>
                <a:gd name="connsiteY10" fmla="*/ 152495 h 171450"/>
                <a:gd name="connsiteX11" fmla="*/ 636746 w 723900"/>
                <a:gd name="connsiteY11" fmla="*/ 174117 h 171450"/>
                <a:gd name="connsiteX12" fmla="*/ 682943 w 723900"/>
                <a:gd name="connsiteY12" fmla="*/ 162782 h 171450"/>
                <a:gd name="connsiteX13" fmla="*/ 715328 w 723900"/>
                <a:gd name="connsiteY13" fmla="*/ 131730 h 171450"/>
                <a:gd name="connsiteX14" fmla="*/ 715328 w 723900"/>
                <a:gd name="connsiteY14" fmla="*/ 42481 h 171450"/>
                <a:gd name="connsiteX15" fmla="*/ 682943 w 723900"/>
                <a:gd name="connsiteY15" fmla="*/ 11334 h 171450"/>
                <a:gd name="connsiteX16" fmla="*/ 590264 w 723900"/>
                <a:gd name="connsiteY16" fmla="*/ 11334 h 171450"/>
                <a:gd name="connsiteX17" fmla="*/ 557784 w 723900"/>
                <a:gd name="connsiteY17" fmla="*/ 42576 h 171450"/>
                <a:gd name="connsiteX18" fmla="*/ 557784 w 723900"/>
                <a:gd name="connsiteY18" fmla="*/ 131540 h 171450"/>
                <a:gd name="connsiteX19" fmla="*/ 590264 w 723900"/>
                <a:gd name="connsiteY19" fmla="*/ 162782 h 171450"/>
                <a:gd name="connsiteX20" fmla="*/ 636746 w 723900"/>
                <a:gd name="connsiteY20" fmla="*/ 174117 h 171450"/>
                <a:gd name="connsiteX21" fmla="*/ 455771 w 723900"/>
                <a:gd name="connsiteY21" fmla="*/ 152495 h 171450"/>
                <a:gd name="connsiteX22" fmla="*/ 399764 w 723900"/>
                <a:gd name="connsiteY22" fmla="*/ 152495 h 171450"/>
                <a:gd name="connsiteX23" fmla="*/ 399764 w 723900"/>
                <a:gd name="connsiteY23" fmla="*/ 95821 h 171450"/>
                <a:gd name="connsiteX24" fmla="*/ 455771 w 723900"/>
                <a:gd name="connsiteY24" fmla="*/ 95821 h 171450"/>
                <a:gd name="connsiteX25" fmla="*/ 497300 w 723900"/>
                <a:gd name="connsiteY25" fmla="*/ 124396 h 171450"/>
                <a:gd name="connsiteX26" fmla="*/ 486918 w 723900"/>
                <a:gd name="connsiteY26" fmla="*/ 145732 h 171450"/>
                <a:gd name="connsiteX27" fmla="*/ 455771 w 723900"/>
                <a:gd name="connsiteY27" fmla="*/ 152590 h 171450"/>
                <a:gd name="connsiteX28" fmla="*/ 449675 w 723900"/>
                <a:gd name="connsiteY28" fmla="*/ 21717 h 171450"/>
                <a:gd name="connsiteX29" fmla="*/ 478250 w 723900"/>
                <a:gd name="connsiteY29" fmla="*/ 28670 h 171450"/>
                <a:gd name="connsiteX30" fmla="*/ 483204 w 723900"/>
                <a:gd name="connsiteY30" fmla="*/ 64293 h 171450"/>
                <a:gd name="connsiteX31" fmla="*/ 478250 w 723900"/>
                <a:gd name="connsiteY31" fmla="*/ 69246 h 171450"/>
                <a:gd name="connsiteX32" fmla="*/ 449675 w 723900"/>
                <a:gd name="connsiteY32" fmla="*/ 76200 h 171450"/>
                <a:gd name="connsiteX33" fmla="*/ 399764 w 723900"/>
                <a:gd name="connsiteY33" fmla="*/ 76200 h 171450"/>
                <a:gd name="connsiteX34" fmla="*/ 399764 w 723900"/>
                <a:gd name="connsiteY34" fmla="*/ 21717 h 171450"/>
                <a:gd name="connsiteX35" fmla="*/ 490061 w 723900"/>
                <a:gd name="connsiteY35" fmla="*/ 84010 h 171450"/>
                <a:gd name="connsiteX36" fmla="*/ 506730 w 723900"/>
                <a:gd name="connsiteY36" fmla="*/ 69151 h 171450"/>
                <a:gd name="connsiteX37" fmla="*/ 512921 w 723900"/>
                <a:gd name="connsiteY37" fmla="*/ 46196 h 171450"/>
                <a:gd name="connsiteX38" fmla="*/ 497015 w 723900"/>
                <a:gd name="connsiteY38" fmla="*/ 13811 h 171450"/>
                <a:gd name="connsiteX39" fmla="*/ 451866 w 723900"/>
                <a:gd name="connsiteY39" fmla="*/ 2095 h 171450"/>
                <a:gd name="connsiteX40" fmla="*/ 375666 w 723900"/>
                <a:gd name="connsiteY40" fmla="*/ 2095 h 171450"/>
                <a:gd name="connsiteX41" fmla="*/ 375666 w 723900"/>
                <a:gd name="connsiteY41" fmla="*/ 172402 h 171450"/>
                <a:gd name="connsiteX42" fmla="*/ 456914 w 723900"/>
                <a:gd name="connsiteY42" fmla="*/ 172402 h 171450"/>
                <a:gd name="connsiteX43" fmla="*/ 505396 w 723900"/>
                <a:gd name="connsiteY43" fmla="*/ 160401 h 171450"/>
                <a:gd name="connsiteX44" fmla="*/ 522065 w 723900"/>
                <a:gd name="connsiteY44" fmla="*/ 126396 h 171450"/>
                <a:gd name="connsiteX45" fmla="*/ 490252 w 723900"/>
                <a:gd name="connsiteY45" fmla="*/ 84105 h 171450"/>
                <a:gd name="connsiteX46" fmla="*/ 264319 w 723900"/>
                <a:gd name="connsiteY46" fmla="*/ 99726 h 171450"/>
                <a:gd name="connsiteX47" fmla="*/ 222885 w 723900"/>
                <a:gd name="connsiteY47" fmla="*/ 99726 h 171450"/>
                <a:gd name="connsiteX48" fmla="*/ 222885 w 723900"/>
                <a:gd name="connsiteY48" fmla="*/ 23050 h 171450"/>
                <a:gd name="connsiteX49" fmla="*/ 264319 w 723900"/>
                <a:gd name="connsiteY49" fmla="*/ 23050 h 171450"/>
                <a:gd name="connsiteX50" fmla="*/ 299561 w 723900"/>
                <a:gd name="connsiteY50" fmla="*/ 32575 h 171450"/>
                <a:gd name="connsiteX51" fmla="*/ 311658 w 723900"/>
                <a:gd name="connsiteY51" fmla="*/ 61150 h 171450"/>
                <a:gd name="connsiteX52" fmla="*/ 299561 w 723900"/>
                <a:gd name="connsiteY52" fmla="*/ 89725 h 171450"/>
                <a:gd name="connsiteX53" fmla="*/ 264319 w 723900"/>
                <a:gd name="connsiteY53" fmla="*/ 99726 h 171450"/>
                <a:gd name="connsiteX54" fmla="*/ 338900 w 723900"/>
                <a:gd name="connsiteY54" fmla="*/ 172212 h 171450"/>
                <a:gd name="connsiteX55" fmla="*/ 298609 w 723900"/>
                <a:gd name="connsiteY55" fmla="*/ 115062 h 171450"/>
                <a:gd name="connsiteX56" fmla="*/ 326327 w 723900"/>
                <a:gd name="connsiteY56" fmla="*/ 94869 h 171450"/>
                <a:gd name="connsiteX57" fmla="*/ 335852 w 723900"/>
                <a:gd name="connsiteY57" fmla="*/ 61245 h 171450"/>
                <a:gd name="connsiteX58" fmla="*/ 316802 w 723900"/>
                <a:gd name="connsiteY58" fmla="*/ 17716 h 171450"/>
                <a:gd name="connsiteX59" fmla="*/ 265271 w 723900"/>
                <a:gd name="connsiteY59" fmla="*/ 1905 h 171450"/>
                <a:gd name="connsiteX60" fmla="*/ 198596 w 723900"/>
                <a:gd name="connsiteY60" fmla="*/ 1905 h 171450"/>
                <a:gd name="connsiteX61" fmla="*/ 198596 w 723900"/>
                <a:gd name="connsiteY61" fmla="*/ 172212 h 171450"/>
                <a:gd name="connsiteX62" fmla="*/ 222885 w 723900"/>
                <a:gd name="connsiteY62" fmla="*/ 172212 h 171450"/>
                <a:gd name="connsiteX63" fmla="*/ 222885 w 723900"/>
                <a:gd name="connsiteY63" fmla="*/ 120396 h 171450"/>
                <a:gd name="connsiteX64" fmla="*/ 265271 w 723900"/>
                <a:gd name="connsiteY64" fmla="*/ 120396 h 171450"/>
                <a:gd name="connsiteX65" fmla="*/ 276034 w 723900"/>
                <a:gd name="connsiteY65" fmla="*/ 120396 h 171450"/>
                <a:gd name="connsiteX66" fmla="*/ 312896 w 723900"/>
                <a:gd name="connsiteY66" fmla="*/ 172212 h 171450"/>
                <a:gd name="connsiteX67" fmla="*/ 50864 w 723900"/>
                <a:gd name="connsiteY67" fmla="*/ 110204 h 171450"/>
                <a:gd name="connsiteX68" fmla="*/ 86487 w 723900"/>
                <a:gd name="connsiteY68" fmla="*/ 27146 h 171450"/>
                <a:gd name="connsiteX69" fmla="*/ 122396 w 723900"/>
                <a:gd name="connsiteY69" fmla="*/ 110204 h 171450"/>
                <a:gd name="connsiteX70" fmla="*/ 148590 w 723900"/>
                <a:gd name="connsiteY70" fmla="*/ 172212 h 171450"/>
                <a:gd name="connsiteX71" fmla="*/ 173355 w 723900"/>
                <a:gd name="connsiteY71" fmla="*/ 172212 h 171450"/>
                <a:gd name="connsiteX72" fmla="*/ 98298 w 723900"/>
                <a:gd name="connsiteY72" fmla="*/ 1905 h 171450"/>
                <a:gd name="connsiteX73" fmla="*/ 74771 w 723900"/>
                <a:gd name="connsiteY73" fmla="*/ 1905 h 171450"/>
                <a:gd name="connsiteX74" fmla="*/ 0 w 723900"/>
                <a:gd name="connsiteY74" fmla="*/ 172212 h 171450"/>
                <a:gd name="connsiteX75" fmla="*/ 24289 w 723900"/>
                <a:gd name="connsiteY75" fmla="*/ 172212 h 171450"/>
                <a:gd name="connsiteX76" fmla="*/ 42481 w 723900"/>
                <a:gd name="connsiteY76" fmla="*/ 129635 h 171450"/>
                <a:gd name="connsiteX77" fmla="*/ 130207 w 723900"/>
                <a:gd name="connsiteY77" fmla="*/ 12963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723900" h="171450">
                  <a:moveTo>
                    <a:pt x="636746" y="152495"/>
                  </a:moveTo>
                  <a:cubicBezTo>
                    <a:pt x="624888" y="152656"/>
                    <a:pt x="613195" y="149700"/>
                    <a:pt x="602837" y="143922"/>
                  </a:cubicBezTo>
                  <a:cubicBezTo>
                    <a:pt x="592853" y="138476"/>
                    <a:pt x="584576" y="130364"/>
                    <a:pt x="578930" y="120491"/>
                  </a:cubicBezTo>
                  <a:cubicBezTo>
                    <a:pt x="567561" y="99720"/>
                    <a:pt x="567561" y="74587"/>
                    <a:pt x="578930" y="53816"/>
                  </a:cubicBezTo>
                  <a:cubicBezTo>
                    <a:pt x="584576" y="43943"/>
                    <a:pt x="592853" y="35831"/>
                    <a:pt x="602837" y="30384"/>
                  </a:cubicBezTo>
                  <a:cubicBezTo>
                    <a:pt x="613195" y="24607"/>
                    <a:pt x="624888" y="21651"/>
                    <a:pt x="636746" y="21812"/>
                  </a:cubicBezTo>
                  <a:cubicBezTo>
                    <a:pt x="648517" y="21624"/>
                    <a:pt x="660125" y="24584"/>
                    <a:pt x="670370" y="30384"/>
                  </a:cubicBezTo>
                  <a:cubicBezTo>
                    <a:pt x="680252" y="35869"/>
                    <a:pt x="688427" y="43978"/>
                    <a:pt x="693992" y="53816"/>
                  </a:cubicBezTo>
                  <a:cubicBezTo>
                    <a:pt x="705486" y="74555"/>
                    <a:pt x="705486" y="99752"/>
                    <a:pt x="693992" y="120491"/>
                  </a:cubicBezTo>
                  <a:cubicBezTo>
                    <a:pt x="688427" y="130329"/>
                    <a:pt x="680252" y="138437"/>
                    <a:pt x="670370" y="143922"/>
                  </a:cubicBezTo>
                  <a:cubicBezTo>
                    <a:pt x="660125" y="149723"/>
                    <a:pt x="648517" y="152683"/>
                    <a:pt x="636746" y="152495"/>
                  </a:cubicBezTo>
                  <a:moveTo>
                    <a:pt x="636746" y="174117"/>
                  </a:moveTo>
                  <a:cubicBezTo>
                    <a:pt x="652856" y="174306"/>
                    <a:pt x="668750" y="170406"/>
                    <a:pt x="682943" y="162782"/>
                  </a:cubicBezTo>
                  <a:cubicBezTo>
                    <a:pt x="696376" y="155590"/>
                    <a:pt x="707578" y="144849"/>
                    <a:pt x="715328" y="131730"/>
                  </a:cubicBezTo>
                  <a:cubicBezTo>
                    <a:pt x="730813" y="103996"/>
                    <a:pt x="730813" y="70216"/>
                    <a:pt x="715328" y="42481"/>
                  </a:cubicBezTo>
                  <a:cubicBezTo>
                    <a:pt x="707607" y="29314"/>
                    <a:pt x="696400" y="18536"/>
                    <a:pt x="682943" y="11334"/>
                  </a:cubicBezTo>
                  <a:cubicBezTo>
                    <a:pt x="653898" y="-3778"/>
                    <a:pt x="619309" y="-3778"/>
                    <a:pt x="590264" y="11334"/>
                  </a:cubicBezTo>
                  <a:cubicBezTo>
                    <a:pt x="576774" y="18568"/>
                    <a:pt x="565536" y="29377"/>
                    <a:pt x="557784" y="42576"/>
                  </a:cubicBezTo>
                  <a:cubicBezTo>
                    <a:pt x="542028" y="70138"/>
                    <a:pt x="542028" y="103978"/>
                    <a:pt x="557784" y="131540"/>
                  </a:cubicBezTo>
                  <a:cubicBezTo>
                    <a:pt x="565536" y="144739"/>
                    <a:pt x="576774" y="155548"/>
                    <a:pt x="590264" y="162782"/>
                  </a:cubicBezTo>
                  <a:cubicBezTo>
                    <a:pt x="604541" y="170453"/>
                    <a:pt x="620540" y="174354"/>
                    <a:pt x="636746" y="174117"/>
                  </a:cubicBezTo>
                  <a:moveTo>
                    <a:pt x="455771" y="152495"/>
                  </a:moveTo>
                  <a:lnTo>
                    <a:pt x="399764" y="152495"/>
                  </a:lnTo>
                  <a:lnTo>
                    <a:pt x="399764" y="95821"/>
                  </a:lnTo>
                  <a:lnTo>
                    <a:pt x="455771" y="95821"/>
                  </a:lnTo>
                  <a:cubicBezTo>
                    <a:pt x="483489" y="95821"/>
                    <a:pt x="497300" y="105346"/>
                    <a:pt x="497300" y="124396"/>
                  </a:cubicBezTo>
                  <a:cubicBezTo>
                    <a:pt x="497942" y="132860"/>
                    <a:pt x="493974" y="141014"/>
                    <a:pt x="486918" y="145732"/>
                  </a:cubicBezTo>
                  <a:cubicBezTo>
                    <a:pt x="477397" y="150928"/>
                    <a:pt x="466594" y="153306"/>
                    <a:pt x="455771" y="152590"/>
                  </a:cubicBezTo>
                  <a:moveTo>
                    <a:pt x="449675" y="21717"/>
                  </a:moveTo>
                  <a:cubicBezTo>
                    <a:pt x="459679" y="21147"/>
                    <a:pt x="469626" y="23567"/>
                    <a:pt x="478250" y="28670"/>
                  </a:cubicBezTo>
                  <a:cubicBezTo>
                    <a:pt x="489455" y="37139"/>
                    <a:pt x="491673" y="53088"/>
                    <a:pt x="483204" y="64293"/>
                  </a:cubicBezTo>
                  <a:cubicBezTo>
                    <a:pt x="481789" y="66165"/>
                    <a:pt x="480122" y="67832"/>
                    <a:pt x="478250" y="69246"/>
                  </a:cubicBezTo>
                  <a:cubicBezTo>
                    <a:pt x="469626" y="74349"/>
                    <a:pt x="459679" y="76769"/>
                    <a:pt x="449675" y="76200"/>
                  </a:cubicBezTo>
                  <a:lnTo>
                    <a:pt x="399764" y="76200"/>
                  </a:lnTo>
                  <a:lnTo>
                    <a:pt x="399764" y="21717"/>
                  </a:lnTo>
                  <a:close/>
                  <a:moveTo>
                    <a:pt x="490061" y="84010"/>
                  </a:moveTo>
                  <a:cubicBezTo>
                    <a:pt x="496881" y="80688"/>
                    <a:pt x="502650" y="75546"/>
                    <a:pt x="506730" y="69151"/>
                  </a:cubicBezTo>
                  <a:cubicBezTo>
                    <a:pt x="510946" y="62249"/>
                    <a:pt x="513095" y="54282"/>
                    <a:pt x="512921" y="46196"/>
                  </a:cubicBezTo>
                  <a:cubicBezTo>
                    <a:pt x="513390" y="33415"/>
                    <a:pt x="507416" y="21252"/>
                    <a:pt x="497015" y="13811"/>
                  </a:cubicBezTo>
                  <a:cubicBezTo>
                    <a:pt x="483583" y="5228"/>
                    <a:pt x="467776" y="1126"/>
                    <a:pt x="451866" y="2095"/>
                  </a:cubicBezTo>
                  <a:lnTo>
                    <a:pt x="375666" y="2095"/>
                  </a:lnTo>
                  <a:lnTo>
                    <a:pt x="375666" y="172402"/>
                  </a:lnTo>
                  <a:lnTo>
                    <a:pt x="456914" y="172402"/>
                  </a:lnTo>
                  <a:cubicBezTo>
                    <a:pt x="473929" y="173527"/>
                    <a:pt x="490872" y="169333"/>
                    <a:pt x="505396" y="160401"/>
                  </a:cubicBezTo>
                  <a:cubicBezTo>
                    <a:pt x="516430" y="152686"/>
                    <a:pt x="522726" y="139843"/>
                    <a:pt x="522065" y="126396"/>
                  </a:cubicBezTo>
                  <a:cubicBezTo>
                    <a:pt x="523174" y="106433"/>
                    <a:pt x="509740" y="88574"/>
                    <a:pt x="490252" y="84105"/>
                  </a:cubicBezTo>
                  <a:moveTo>
                    <a:pt x="264319" y="99726"/>
                  </a:moveTo>
                  <a:lnTo>
                    <a:pt x="222885" y="99726"/>
                  </a:lnTo>
                  <a:lnTo>
                    <a:pt x="222885" y="23050"/>
                  </a:lnTo>
                  <a:lnTo>
                    <a:pt x="264319" y="23050"/>
                  </a:lnTo>
                  <a:cubicBezTo>
                    <a:pt x="276809" y="22109"/>
                    <a:pt x="289246" y="25470"/>
                    <a:pt x="299561" y="32575"/>
                  </a:cubicBezTo>
                  <a:cubicBezTo>
                    <a:pt x="307919" y="39627"/>
                    <a:pt x="312413" y="50241"/>
                    <a:pt x="311658" y="61150"/>
                  </a:cubicBezTo>
                  <a:cubicBezTo>
                    <a:pt x="312351" y="72049"/>
                    <a:pt x="307869" y="82637"/>
                    <a:pt x="299561" y="89725"/>
                  </a:cubicBezTo>
                  <a:cubicBezTo>
                    <a:pt x="289327" y="97041"/>
                    <a:pt x="276870" y="100576"/>
                    <a:pt x="264319" y="99726"/>
                  </a:cubicBezTo>
                  <a:moveTo>
                    <a:pt x="338900" y="172212"/>
                  </a:moveTo>
                  <a:lnTo>
                    <a:pt x="298609" y="115062"/>
                  </a:lnTo>
                  <a:cubicBezTo>
                    <a:pt x="309726" y="111383"/>
                    <a:pt x="319417" y="104323"/>
                    <a:pt x="326327" y="94869"/>
                  </a:cubicBezTo>
                  <a:cubicBezTo>
                    <a:pt x="332934" y="84930"/>
                    <a:pt x="336265" y="73173"/>
                    <a:pt x="335852" y="61245"/>
                  </a:cubicBezTo>
                  <a:cubicBezTo>
                    <a:pt x="336583" y="44569"/>
                    <a:pt x="329548" y="28494"/>
                    <a:pt x="316802" y="17716"/>
                  </a:cubicBezTo>
                  <a:cubicBezTo>
                    <a:pt x="301996" y="6594"/>
                    <a:pt x="283767" y="1000"/>
                    <a:pt x="265271" y="1905"/>
                  </a:cubicBezTo>
                  <a:lnTo>
                    <a:pt x="198596" y="1905"/>
                  </a:lnTo>
                  <a:lnTo>
                    <a:pt x="198596" y="172212"/>
                  </a:lnTo>
                  <a:lnTo>
                    <a:pt x="222885" y="172212"/>
                  </a:lnTo>
                  <a:lnTo>
                    <a:pt x="222885" y="120396"/>
                  </a:lnTo>
                  <a:lnTo>
                    <a:pt x="265271" y="120396"/>
                  </a:lnTo>
                  <a:cubicBezTo>
                    <a:pt x="267843" y="120396"/>
                    <a:pt x="271463" y="120396"/>
                    <a:pt x="276034" y="120396"/>
                  </a:cubicBezTo>
                  <a:lnTo>
                    <a:pt x="312896" y="172212"/>
                  </a:lnTo>
                  <a:close/>
                  <a:moveTo>
                    <a:pt x="50864" y="110204"/>
                  </a:moveTo>
                  <a:lnTo>
                    <a:pt x="86487" y="27146"/>
                  </a:lnTo>
                  <a:lnTo>
                    <a:pt x="122396" y="110204"/>
                  </a:lnTo>
                  <a:close/>
                  <a:moveTo>
                    <a:pt x="148590" y="172212"/>
                  </a:moveTo>
                  <a:lnTo>
                    <a:pt x="173355" y="172212"/>
                  </a:lnTo>
                  <a:lnTo>
                    <a:pt x="98298" y="1905"/>
                  </a:lnTo>
                  <a:lnTo>
                    <a:pt x="74771" y="1905"/>
                  </a:lnTo>
                  <a:lnTo>
                    <a:pt x="0" y="172212"/>
                  </a:lnTo>
                  <a:lnTo>
                    <a:pt x="24289" y="172212"/>
                  </a:lnTo>
                  <a:lnTo>
                    <a:pt x="42481" y="129635"/>
                  </a:lnTo>
                  <a:lnTo>
                    <a:pt x="130207" y="129635"/>
                  </a:ln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grpSp>
        <p:nvGrpSpPr>
          <p:cNvPr id="22" name="Groep 21">
            <a:extLst>
              <a:ext uri="{FF2B5EF4-FFF2-40B4-BE49-F238E27FC236}">
                <a16:creationId xmlns:a16="http://schemas.microsoft.com/office/drawing/2014/main" id="{903D986A-37FE-4D11-830E-AC738529DCC7}"/>
              </a:ext>
            </a:extLst>
          </p:cNvPr>
          <p:cNvGrpSpPr/>
          <p:nvPr/>
        </p:nvGrpSpPr>
        <p:grpSpPr>
          <a:xfrm>
            <a:off x="879986" y="3798522"/>
            <a:ext cx="1254323" cy="3059478"/>
            <a:chOff x="10951831" y="-3202"/>
            <a:chExt cx="1254323" cy="3059478"/>
          </a:xfrm>
        </p:grpSpPr>
        <p:sp>
          <p:nvSpPr>
            <p:cNvPr id="23" name="Vrije vorm: vorm 22">
              <a:extLst>
                <a:ext uri="{FF2B5EF4-FFF2-40B4-BE49-F238E27FC236}">
                  <a16:creationId xmlns:a16="http://schemas.microsoft.com/office/drawing/2014/main" id="{A039F121-4ED1-49F2-97A4-C2FC38113A26}"/>
                </a:ext>
              </a:extLst>
            </p:cNvPr>
            <p:cNvSpPr/>
            <p:nvPr userDrawn="1"/>
          </p:nvSpPr>
          <p:spPr>
            <a:xfrm>
              <a:off x="11149820" y="562458"/>
              <a:ext cx="33700" cy="2493818"/>
            </a:xfrm>
            <a:custGeom>
              <a:avLst/>
              <a:gdLst>
                <a:gd name="connsiteX0" fmla="*/ 0 w 19050"/>
                <a:gd name="connsiteY0" fmla="*/ 0 h 1409700"/>
                <a:gd name="connsiteX1" fmla="*/ 23146 w 19050"/>
                <a:gd name="connsiteY1" fmla="*/ 0 h 1409700"/>
                <a:gd name="connsiteX2" fmla="*/ 23146 w 19050"/>
                <a:gd name="connsiteY2" fmla="*/ 1409795 h 1409700"/>
                <a:gd name="connsiteX3" fmla="*/ 0 w 19050"/>
                <a:gd name="connsiteY3" fmla="*/ 1409795 h 140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" h="1409700">
                  <a:moveTo>
                    <a:pt x="0" y="0"/>
                  </a:moveTo>
                  <a:lnTo>
                    <a:pt x="23146" y="0"/>
                  </a:lnTo>
                  <a:lnTo>
                    <a:pt x="23146" y="1409795"/>
                  </a:lnTo>
                  <a:lnTo>
                    <a:pt x="0" y="1409795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4" name="Vrije vorm: vorm 23">
              <a:extLst>
                <a:ext uri="{FF2B5EF4-FFF2-40B4-BE49-F238E27FC236}">
                  <a16:creationId xmlns:a16="http://schemas.microsoft.com/office/drawing/2014/main" id="{B9275EE1-7B29-4AF5-8CB0-8F76903A836E}"/>
                </a:ext>
              </a:extLst>
            </p:cNvPr>
            <p:cNvSpPr/>
            <p:nvPr userDrawn="1"/>
          </p:nvSpPr>
          <p:spPr>
            <a:xfrm>
              <a:off x="10951831" y="-3202"/>
              <a:ext cx="67400" cy="2123115"/>
            </a:xfrm>
            <a:custGeom>
              <a:avLst/>
              <a:gdLst>
                <a:gd name="connsiteX0" fmla="*/ 0 w 38100"/>
                <a:gd name="connsiteY0" fmla="*/ 0 h 1200150"/>
                <a:gd name="connsiteX1" fmla="*/ 45244 w 38100"/>
                <a:gd name="connsiteY1" fmla="*/ 0 h 1200150"/>
                <a:gd name="connsiteX2" fmla="*/ 45244 w 38100"/>
                <a:gd name="connsiteY2" fmla="*/ 1204627 h 1200150"/>
                <a:gd name="connsiteX3" fmla="*/ 0 w 38100"/>
                <a:gd name="connsiteY3" fmla="*/ 1204627 h 1200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8100" h="1200150">
                  <a:moveTo>
                    <a:pt x="0" y="0"/>
                  </a:moveTo>
                  <a:lnTo>
                    <a:pt x="45244" y="0"/>
                  </a:lnTo>
                  <a:lnTo>
                    <a:pt x="45244" y="1204627"/>
                  </a:lnTo>
                  <a:lnTo>
                    <a:pt x="0" y="1204627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  <p:sp>
          <p:nvSpPr>
            <p:cNvPr id="25" name="Vrije vorm: vorm 24">
              <a:extLst>
                <a:ext uri="{FF2B5EF4-FFF2-40B4-BE49-F238E27FC236}">
                  <a16:creationId xmlns:a16="http://schemas.microsoft.com/office/drawing/2014/main" id="{35F0B9C6-7420-4D7E-A33A-17205E081F18}"/>
                </a:ext>
              </a:extLst>
            </p:cNvPr>
            <p:cNvSpPr/>
            <p:nvPr userDrawn="1"/>
          </p:nvSpPr>
          <p:spPr>
            <a:xfrm>
              <a:off x="11279397" y="1903054"/>
              <a:ext cx="926757" cy="33700"/>
            </a:xfrm>
            <a:custGeom>
              <a:avLst/>
              <a:gdLst>
                <a:gd name="connsiteX0" fmla="*/ 0 w 523875"/>
                <a:gd name="connsiteY0" fmla="*/ 0 h 19050"/>
                <a:gd name="connsiteX1" fmla="*/ 524637 w 523875"/>
                <a:gd name="connsiteY1" fmla="*/ 0 h 19050"/>
                <a:gd name="connsiteX2" fmla="*/ 524637 w 523875"/>
                <a:gd name="connsiteY2" fmla="*/ 26480 h 19050"/>
                <a:gd name="connsiteX3" fmla="*/ 0 w 523875"/>
                <a:gd name="connsiteY3" fmla="*/ 26480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3875" h="19050">
                  <a:moveTo>
                    <a:pt x="0" y="0"/>
                  </a:moveTo>
                  <a:lnTo>
                    <a:pt x="524637" y="0"/>
                  </a:lnTo>
                  <a:lnTo>
                    <a:pt x="524637" y="26480"/>
                  </a:lnTo>
                  <a:lnTo>
                    <a:pt x="0" y="26480"/>
                  </a:lnTo>
                  <a:close/>
                </a:path>
              </a:pathLst>
            </a:custGeom>
            <a:solidFill>
              <a:srgbClr val="1F9CD8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nl-NL"/>
            </a:p>
          </p:txBody>
        </p:sp>
      </p:grpSp>
      <p:sp>
        <p:nvSpPr>
          <p:cNvPr id="26" name="Vrije vorm: vorm 25">
            <a:extLst>
              <a:ext uri="{FF2B5EF4-FFF2-40B4-BE49-F238E27FC236}">
                <a16:creationId xmlns:a16="http://schemas.microsoft.com/office/drawing/2014/main" id="{E9AD8085-2DF2-4ED9-8AB3-3DF1CC079C02}"/>
              </a:ext>
            </a:extLst>
          </p:cNvPr>
          <p:cNvSpPr/>
          <p:nvPr/>
        </p:nvSpPr>
        <p:spPr>
          <a:xfrm>
            <a:off x="-2864" y="6272626"/>
            <a:ext cx="1516511" cy="33700"/>
          </a:xfrm>
          <a:custGeom>
            <a:avLst/>
            <a:gdLst>
              <a:gd name="connsiteX0" fmla="*/ 0 w 857250"/>
              <a:gd name="connsiteY0" fmla="*/ 0 h 19050"/>
              <a:gd name="connsiteX1" fmla="*/ 860774 w 857250"/>
              <a:gd name="connsiteY1" fmla="*/ 0 h 19050"/>
              <a:gd name="connsiteX2" fmla="*/ 860774 w 857250"/>
              <a:gd name="connsiteY2" fmla="*/ 28480 h 19050"/>
              <a:gd name="connsiteX3" fmla="*/ 0 w 857250"/>
              <a:gd name="connsiteY3" fmla="*/ 28480 h 1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57250" h="19050">
                <a:moveTo>
                  <a:pt x="0" y="0"/>
                </a:moveTo>
                <a:lnTo>
                  <a:pt x="860774" y="0"/>
                </a:lnTo>
                <a:lnTo>
                  <a:pt x="860774" y="28480"/>
                </a:lnTo>
                <a:lnTo>
                  <a:pt x="0" y="28480"/>
                </a:lnTo>
                <a:close/>
              </a:path>
            </a:pathLst>
          </a:custGeom>
          <a:solidFill>
            <a:srgbClr val="1F9CD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nl-NL"/>
          </a:p>
        </p:txBody>
      </p:sp>
      <p:pic>
        <p:nvPicPr>
          <p:cNvPr id="27" name="Tijdelijke aanduiding voor afbeelding 5" descr="Afbeelding met persoon, buiten, gebouw, man&#10;&#10;Automatisch gegenereerde beschrijving">
            <a:extLst>
              <a:ext uri="{FF2B5EF4-FFF2-40B4-BE49-F238E27FC236}">
                <a16:creationId xmlns:a16="http://schemas.microsoft.com/office/drawing/2014/main" id="{8DBA8DA9-333F-4B72-97ED-DF3BCB9B522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t="13848" b="24872"/>
          <a:stretch/>
        </p:blipFill>
        <p:spPr>
          <a:xfrm>
            <a:off x="4516930" y="0"/>
            <a:ext cx="7675070" cy="2939019"/>
          </a:xfrm>
        </p:spPr>
      </p:pic>
      <p:sp>
        <p:nvSpPr>
          <p:cNvPr id="28" name="Rechthoek 27">
            <a:extLst>
              <a:ext uri="{FF2B5EF4-FFF2-40B4-BE49-F238E27FC236}">
                <a16:creationId xmlns:a16="http://schemas.microsoft.com/office/drawing/2014/main" id="{97AB7039-884C-43D9-90A8-6AA03BD3EFAC}"/>
              </a:ext>
            </a:extLst>
          </p:cNvPr>
          <p:cNvSpPr/>
          <p:nvPr/>
        </p:nvSpPr>
        <p:spPr>
          <a:xfrm>
            <a:off x="4516931" y="0"/>
            <a:ext cx="7674964" cy="2939019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7345544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ArboTechniek">
      <a:dk1>
        <a:sysClr val="windowText" lastClr="000000"/>
      </a:dk1>
      <a:lt1>
        <a:sysClr val="window" lastClr="FFFFFF"/>
      </a:lt1>
      <a:dk2>
        <a:srgbClr val="1D3455"/>
      </a:dk2>
      <a:lt2>
        <a:srgbClr val="E5F7FD"/>
      </a:lt2>
      <a:accent1>
        <a:srgbClr val="3A9FE3"/>
      </a:accent1>
      <a:accent2>
        <a:srgbClr val="ED7D31"/>
      </a:accent2>
      <a:accent3>
        <a:srgbClr val="8E99AA"/>
      </a:accent3>
      <a:accent4>
        <a:srgbClr val="FFC000"/>
      </a:accent4>
      <a:accent5>
        <a:srgbClr val="FF3300"/>
      </a:accent5>
      <a:accent6>
        <a:srgbClr val="92D050"/>
      </a:accent6>
      <a:hlink>
        <a:srgbClr val="0563C1"/>
      </a:hlink>
      <a:folHlink>
        <a:srgbClr val="954F72"/>
      </a:folHlink>
    </a:clrScheme>
    <a:fontScheme name="ArboTechniek">
      <a:majorFont>
        <a:latin typeface="Century Gothic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arbotechniek veiligwerken op hoogte hellende daken" id="{4D9D094E-4BFA-41DE-A969-C793E032309A}" vid="{4AAAFB47-528E-44B0-A2FF-A6E8B7BD0D64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arbotechniek veiligwerken op hoogte een vaste steiger</Template>
  <TotalTime>0</TotalTime>
  <Words>222</Words>
  <Application>Microsoft Office PowerPoint</Application>
  <PresentationFormat>Breedbeeld</PresentationFormat>
  <Paragraphs>48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6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3" baseType="lpstr">
      <vt:lpstr>Calibri Light</vt:lpstr>
      <vt:lpstr>Serifa BTBoldCondensed</vt:lpstr>
      <vt:lpstr>Arial</vt:lpstr>
      <vt:lpstr>Century Gothic</vt:lpstr>
      <vt:lpstr>Verdana</vt:lpstr>
      <vt:lpstr>Calibri</vt:lpstr>
      <vt:lpstr>Kantoorthema</vt:lpstr>
      <vt:lpstr>Een vaste steiger</vt:lpstr>
      <vt:lpstr>Risico’s</vt:lpstr>
      <vt:lpstr>Maatregelen</vt:lpstr>
      <vt:lpstr>Maatregelen (2)</vt:lpstr>
      <vt:lpstr>Voorbeelden van juiste beveiliging</vt:lpstr>
      <vt:lpstr>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Een vaste steiger</dc:title>
  <dc:creator>sabah Kajia</dc:creator>
  <cp:lastModifiedBy>sabah Kajia</cp:lastModifiedBy>
  <cp:revision>2</cp:revision>
  <dcterms:created xsi:type="dcterms:W3CDTF">2019-09-04T11:52:36Z</dcterms:created>
  <dcterms:modified xsi:type="dcterms:W3CDTF">2026-07-06T07:48:04Z</dcterms:modified>
</cp:coreProperties>
</file>